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7.webp" ContentType="image/webp"/>
  <Override PartName="/ppt/media/image4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3"/>
    <p:sldMasterId id="2147483680" r:id="rId4"/>
    <p:sldMasterId id="2147483688" r:id="rId5"/>
    <p:sldMasterId id="2147483716" r:id="rId6"/>
    <p:sldMasterId id="2147483746" r:id="rId7"/>
  </p:sldMasterIdLst>
  <p:notesMasterIdLst>
    <p:notesMasterId r:id="rId14"/>
  </p:notesMasterIdLst>
  <p:handoutMasterIdLst>
    <p:handoutMasterId r:id="rId109"/>
  </p:handoutMasterIdLst>
  <p:sldIdLst>
    <p:sldId id="1074" r:id="rId8"/>
    <p:sldId id="2379" r:id="rId9"/>
    <p:sldId id="1647" r:id="rId10"/>
    <p:sldId id="1648" r:id="rId11"/>
    <p:sldId id="2378" r:id="rId12"/>
    <p:sldId id="2380" r:id="rId13"/>
    <p:sldId id="2381" r:id="rId15"/>
    <p:sldId id="2382" r:id="rId16"/>
    <p:sldId id="2383" r:id="rId17"/>
    <p:sldId id="2491" r:id="rId18"/>
    <p:sldId id="2384" r:id="rId19"/>
    <p:sldId id="2385" r:id="rId20"/>
    <p:sldId id="2386" r:id="rId21"/>
    <p:sldId id="2387" r:id="rId22"/>
    <p:sldId id="2388" r:id="rId23"/>
    <p:sldId id="2389" r:id="rId24"/>
    <p:sldId id="2390" r:id="rId25"/>
    <p:sldId id="2408" r:id="rId26"/>
    <p:sldId id="2391" r:id="rId27"/>
    <p:sldId id="2402" r:id="rId28"/>
    <p:sldId id="2403" r:id="rId29"/>
    <p:sldId id="2392" r:id="rId30"/>
    <p:sldId id="2393" r:id="rId31"/>
    <p:sldId id="2394" r:id="rId32"/>
    <p:sldId id="2192" r:id="rId33"/>
    <p:sldId id="2193" r:id="rId34"/>
    <p:sldId id="2194" r:id="rId35"/>
    <p:sldId id="2195" r:id="rId36"/>
    <p:sldId id="2196" r:id="rId37"/>
    <p:sldId id="2011" r:id="rId38"/>
    <p:sldId id="2191" r:id="rId39"/>
    <p:sldId id="2091" r:id="rId40"/>
    <p:sldId id="2092" r:id="rId41"/>
    <p:sldId id="2012" r:id="rId42"/>
    <p:sldId id="1853" r:id="rId43"/>
    <p:sldId id="1856" r:id="rId44"/>
    <p:sldId id="1857" r:id="rId45"/>
    <p:sldId id="2577" r:id="rId46"/>
    <p:sldId id="2578" r:id="rId47"/>
    <p:sldId id="2579" r:id="rId48"/>
    <p:sldId id="2580" r:id="rId49"/>
    <p:sldId id="2581" r:id="rId50"/>
    <p:sldId id="2395" r:id="rId51"/>
    <p:sldId id="1864" r:id="rId52"/>
    <p:sldId id="1865" r:id="rId53"/>
    <p:sldId id="1866" r:id="rId54"/>
    <p:sldId id="1867" r:id="rId55"/>
    <p:sldId id="1868" r:id="rId56"/>
    <p:sldId id="1869" r:id="rId57"/>
    <p:sldId id="1870" r:id="rId58"/>
    <p:sldId id="1871" r:id="rId59"/>
    <p:sldId id="1872" r:id="rId60"/>
    <p:sldId id="1873" r:id="rId61"/>
    <p:sldId id="1874" r:id="rId62"/>
    <p:sldId id="1875" r:id="rId63"/>
    <p:sldId id="1876" r:id="rId64"/>
    <p:sldId id="1877" r:id="rId65"/>
    <p:sldId id="1878" r:id="rId66"/>
    <p:sldId id="1879" r:id="rId67"/>
    <p:sldId id="1880" r:id="rId68"/>
    <p:sldId id="1881" r:id="rId69"/>
    <p:sldId id="1882" r:id="rId70"/>
    <p:sldId id="1883" r:id="rId71"/>
    <p:sldId id="1884" r:id="rId72"/>
    <p:sldId id="1885" r:id="rId73"/>
    <p:sldId id="1886" r:id="rId74"/>
    <p:sldId id="1887" r:id="rId75"/>
    <p:sldId id="1888" r:id="rId76"/>
    <p:sldId id="1889" r:id="rId77"/>
    <p:sldId id="1890" r:id="rId78"/>
    <p:sldId id="1891" r:id="rId79"/>
    <p:sldId id="1892" r:id="rId80"/>
    <p:sldId id="1893" r:id="rId81"/>
    <p:sldId id="1894" r:id="rId82"/>
    <p:sldId id="1895" r:id="rId83"/>
    <p:sldId id="1896" r:id="rId84"/>
    <p:sldId id="1897" r:id="rId85"/>
    <p:sldId id="1898" r:id="rId86"/>
    <p:sldId id="1899" r:id="rId87"/>
    <p:sldId id="1900" r:id="rId88"/>
    <p:sldId id="1901" r:id="rId89"/>
    <p:sldId id="1770" r:id="rId90"/>
    <p:sldId id="1771" r:id="rId91"/>
    <p:sldId id="1772" r:id="rId92"/>
    <p:sldId id="2172" r:id="rId93"/>
    <p:sldId id="1773" r:id="rId94"/>
    <p:sldId id="2173" r:id="rId95"/>
    <p:sldId id="2396" r:id="rId96"/>
    <p:sldId id="2397" r:id="rId97"/>
    <p:sldId id="2398" r:id="rId98"/>
    <p:sldId id="2399" r:id="rId99"/>
    <p:sldId id="2400" r:id="rId100"/>
    <p:sldId id="1902" r:id="rId101"/>
    <p:sldId id="1903" r:id="rId102"/>
    <p:sldId id="1906" r:id="rId103"/>
    <p:sldId id="1907" r:id="rId104"/>
    <p:sldId id="1908" r:id="rId105"/>
    <p:sldId id="1909" r:id="rId106"/>
    <p:sldId id="2401" r:id="rId107"/>
    <p:sldId id="1256" r:id="rId108"/>
  </p:sldIdLst>
  <p:sldSz cx="12192000" cy="6858000"/>
  <p:notesSz cx="6858000" cy="9144000"/>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64" userDrawn="1">
          <p15:clr>
            <a:srgbClr val="A4A3A4"/>
          </p15:clr>
        </p15:guide>
        <p15:guide id="2" orient="horz" pos="23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1" name="Administrator" initials="A" lastIdx="6" clrIdx="0"/>
  <p:cmAuthor id="2" name="作者" initials="A" lastIdx="1" clrIdx="1"/>
  <p:cmAuthor id="3" name="lenovo" initials="l" lastIdx="6" clrIdx="2"/>
  <p:cmAuthor id="4" name="asus" initials="a" lastIdx="1" clrIdx="0"/>
  <p:cmAuthor id="5" name="宋洁然" initials="宋" lastIdx="2" clrIdx="1"/>
  <p:cmAuthor id="6" name="ming qiu" initials="m" lastIdx="17" clrIdx="1"/>
  <p:cmAuthor id="7" name="1206988966@qq.com" initials="1" lastIdx="1" clrIdx="2"/>
  <p:cmAuthor id="8" name="姜伟光" initials="姜" lastIdx="1" clrIdx="0"/>
  <p:cmAuthor id="9" name="yangxianda" initials="y" lastIdx="2" clrIdx="8"/>
  <p:cmAuthor id="10" name="bytang" initials="b" lastIdx="2" clrIdx="0"/>
  <p:cmAuthor id="11" name="新课标第一网" initials="新" lastIdx="4" clrIdx="0"/>
  <p:cmAuthor id="12" name="ljx" initials="l" lastIdx="1" clrIdx="0"/>
  <p:cmAuthor id="15" name="未知用户4" initials="未" lastIdx="2" clrIdx="0"/>
  <p:cmAuthor id="16" name="未知用户5" initials="未" lastIdx="2" clrIdx="0"/>
  <p:cmAuthor id="17" name="lijinxing" initials="l" lastIdx="1" clrIdx="16"/>
  <p:cmAuthor id="18" name="ASUS" initials="A" lastIdx="1" clrIdx="1"/>
  <p:cmAuthor id="76" name="Yongqiang ZHOU" initials="YZ" lastIdx="1" clrIdx="25"/>
  <p:cmAuthor id="13" name="未知用户2" initials="未" lastIdx="1" clrIdx="0"/>
  <p:cmAuthor id="19" name="软软软大王" initials="软" lastIdx="1" clrIdx="18"/>
  <p:cmAuthor id="20" name="旧夏天" initials="旧" lastIdx="2" clrIdx="19"/>
  <p:cmAuthor id="22" name="ht" initials="h" lastIdx="1" clrIdx="21"/>
  <p:cmAuthor id="77" name=" " initials="" lastIdx="1" clrIdx="26"/>
  <p:cmAuthor id="21" name="EE" initials="E" lastIdx="1" clrIdx="20"/>
  <p:cmAuthor id="23" name="华图" initials="华" lastIdx="1" clrIdx="2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8F8F8"/>
    <a:srgbClr val="FA514F"/>
    <a:srgbClr val="D53616"/>
    <a:srgbClr val="B02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1" autoAdjust="0"/>
    <p:restoredTop sz="94660"/>
  </p:normalViewPr>
  <p:slideViewPr>
    <p:cSldViewPr snapToGrid="0" showGuides="1">
      <p:cViewPr>
        <p:scale>
          <a:sx n="75" d="100"/>
          <a:sy n="75" d="100"/>
        </p:scale>
        <p:origin x="1061" y="274"/>
      </p:cViewPr>
      <p:guideLst>
        <p:guide pos="4064"/>
        <p:guide orient="horz" pos="2385"/>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1.xml"/><Relationship Id="rId98" Type="http://schemas.openxmlformats.org/officeDocument/2006/relationships/slide" Target="slides/slide90.xml"/><Relationship Id="rId97" Type="http://schemas.openxmlformats.org/officeDocument/2006/relationships/slide" Target="slides/slide89.xml"/><Relationship Id="rId96" Type="http://schemas.openxmlformats.org/officeDocument/2006/relationships/slide" Target="slides/slide88.xml"/><Relationship Id="rId95" Type="http://schemas.openxmlformats.org/officeDocument/2006/relationships/slide" Target="slides/slide87.xml"/><Relationship Id="rId94" Type="http://schemas.openxmlformats.org/officeDocument/2006/relationships/slide" Target="slides/slide86.xml"/><Relationship Id="rId93" Type="http://schemas.openxmlformats.org/officeDocument/2006/relationships/slide" Target="slides/slide85.xml"/><Relationship Id="rId92" Type="http://schemas.openxmlformats.org/officeDocument/2006/relationships/slide" Target="slides/slide84.xml"/><Relationship Id="rId91" Type="http://schemas.openxmlformats.org/officeDocument/2006/relationships/slide" Target="slides/slide83.xml"/><Relationship Id="rId90" Type="http://schemas.openxmlformats.org/officeDocument/2006/relationships/slide" Target="slides/slide82.xml"/><Relationship Id="rId9" Type="http://schemas.openxmlformats.org/officeDocument/2006/relationships/slide" Target="slides/slide2.xml"/><Relationship Id="rId89" Type="http://schemas.openxmlformats.org/officeDocument/2006/relationships/slide" Target="slides/slide81.xml"/><Relationship Id="rId88" Type="http://schemas.openxmlformats.org/officeDocument/2006/relationships/slide" Target="slides/slide80.xml"/><Relationship Id="rId87" Type="http://schemas.openxmlformats.org/officeDocument/2006/relationships/slide" Target="slides/slide79.xml"/><Relationship Id="rId86" Type="http://schemas.openxmlformats.org/officeDocument/2006/relationships/slide" Target="slides/slide78.xml"/><Relationship Id="rId85" Type="http://schemas.openxmlformats.org/officeDocument/2006/relationships/slide" Target="slides/slide77.xml"/><Relationship Id="rId84" Type="http://schemas.openxmlformats.org/officeDocument/2006/relationships/slide" Target="slides/slide76.xml"/><Relationship Id="rId83" Type="http://schemas.openxmlformats.org/officeDocument/2006/relationships/slide" Target="slides/slide75.xml"/><Relationship Id="rId82" Type="http://schemas.openxmlformats.org/officeDocument/2006/relationships/slide" Target="slides/slide74.xml"/><Relationship Id="rId81" Type="http://schemas.openxmlformats.org/officeDocument/2006/relationships/slide" Target="slides/slide73.xml"/><Relationship Id="rId80" Type="http://schemas.openxmlformats.org/officeDocument/2006/relationships/slide" Target="slides/slide72.xml"/><Relationship Id="rId8" Type="http://schemas.openxmlformats.org/officeDocument/2006/relationships/slide" Target="slides/slide1.xml"/><Relationship Id="rId79" Type="http://schemas.openxmlformats.org/officeDocument/2006/relationships/slide" Target="slides/slide71.xml"/><Relationship Id="rId78" Type="http://schemas.openxmlformats.org/officeDocument/2006/relationships/slide" Target="slides/slide70.xml"/><Relationship Id="rId77" Type="http://schemas.openxmlformats.org/officeDocument/2006/relationships/slide" Target="slides/slide69.xml"/><Relationship Id="rId76" Type="http://schemas.openxmlformats.org/officeDocument/2006/relationships/slide" Target="slides/slide68.xml"/><Relationship Id="rId75" Type="http://schemas.openxmlformats.org/officeDocument/2006/relationships/slide" Target="slides/slide67.xml"/><Relationship Id="rId74" Type="http://schemas.openxmlformats.org/officeDocument/2006/relationships/slide" Target="slides/slide66.xml"/><Relationship Id="rId73" Type="http://schemas.openxmlformats.org/officeDocument/2006/relationships/slide" Target="slides/slide65.xml"/><Relationship Id="rId72" Type="http://schemas.openxmlformats.org/officeDocument/2006/relationships/slide" Target="slides/slide64.xml"/><Relationship Id="rId71" Type="http://schemas.openxmlformats.org/officeDocument/2006/relationships/slide" Target="slides/slide63.xml"/><Relationship Id="rId70" Type="http://schemas.openxmlformats.org/officeDocument/2006/relationships/slide" Target="slides/slide62.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notesMaster" Target="notesMasters/notesMaster1.xml"/><Relationship Id="rId13" Type="http://schemas.openxmlformats.org/officeDocument/2006/relationships/slide" Target="slides/slide6.xml"/><Relationship Id="rId12" Type="http://schemas.openxmlformats.org/officeDocument/2006/relationships/slide" Target="slides/slide5.xml"/><Relationship Id="rId114" Type="http://schemas.openxmlformats.org/officeDocument/2006/relationships/tags" Target="tags/tag164.xml"/><Relationship Id="rId113" Type="http://schemas.openxmlformats.org/officeDocument/2006/relationships/commentAuthors" Target="commentAuthors.xml"/><Relationship Id="rId112" Type="http://schemas.openxmlformats.org/officeDocument/2006/relationships/tableStyles" Target="tableStyles.xml"/><Relationship Id="rId111" Type="http://schemas.openxmlformats.org/officeDocument/2006/relationships/viewProps" Target="viewProps.xml"/><Relationship Id="rId110" Type="http://schemas.openxmlformats.org/officeDocument/2006/relationships/presProps" Target="presProps.xml"/><Relationship Id="rId11" Type="http://schemas.openxmlformats.org/officeDocument/2006/relationships/slide" Target="slides/slide4.xml"/><Relationship Id="rId109" Type="http://schemas.openxmlformats.org/officeDocument/2006/relationships/handoutMaster" Target="handoutMasters/handoutMaster1.xml"/><Relationship Id="rId108" Type="http://schemas.openxmlformats.org/officeDocument/2006/relationships/slide" Target="slides/slide100.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10" Type="http://schemas.openxmlformats.org/officeDocument/2006/relationships/slide" Target="slides/slide3.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86199\Desktop\&#23601;&#19994;&#20869;&#23481;&#36755;&#20986;.xlsx" TargetMode="External"/></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1.xml"/><Relationship Id="rId1" Type="http://schemas.openxmlformats.org/officeDocument/2006/relationships/oleObject" Target="file:///C:\Users\86199\Desktop\&#23601;&#19994;&#20869;&#23481;&#36755;&#20986;.xlsx" TargetMode="External"/></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2.xml"/><Relationship Id="rId1" Type="http://schemas.openxmlformats.org/officeDocument/2006/relationships/oleObject" Target="file:///C:\Users\86199\Desktop\&#23601;&#19994;&#20869;&#23481;&#36755;&#20986;.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pc\Desktop\&#25945;&#32946;&#22312;&#32447;&#20840;&#22269;\&#2603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c\Desktop\&#25945;&#32946;&#22312;&#32447;&#20840;&#22269;\&#20840;&#22269;&#20154;&#25968;.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c\Desktop\&#25945;&#32946;&#22312;&#32447;&#20840;&#22269;\&#20840;&#22269;&#20154;&#2596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680" b="0" i="0" u="none" strike="noStrike" kern="1200" baseline="0">
                <a:solidFill>
                  <a:schemeClr val="tx1">
                    <a:lumMod val="75000"/>
                    <a:lumOff val="2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defRPr>
            </a:pPr>
            <a:r>
              <a:rPr sz="1680" b="0">
                <a:solidFill>
                  <a:schemeClr val="tx1">
                    <a:lumMod val="75000"/>
                    <a:lumOff val="25000"/>
                  </a:schemeClr>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近五年高校毕业生人数统计</a:t>
            </a:r>
            <a:endParaRPr sz="1680" b="0">
              <a:solidFill>
                <a:schemeClr val="tx1">
                  <a:lumMod val="75000"/>
                  <a:lumOff val="25000"/>
                </a:schemeClr>
              </a:solidFill>
              <a:uFillTx/>
              <a:latin typeface="华文中宋" panose="02010600040101010101" charset="-122"/>
              <a:ea typeface="华文中宋" panose="02010600040101010101" charset="-122"/>
              <a:cs typeface="华文中宋" panose="02010600040101010101" charset="-122"/>
              <a:sym typeface="华文中宋" panose="02010600040101010101" charset="-122"/>
            </a:endParaRPr>
          </a:p>
        </c:rich>
      </c:tx>
      <c:layout>
        <c:manualLayout>
          <c:xMode val="edge"/>
          <c:yMode val="edge"/>
          <c:x val="0.328374250480824"/>
          <c:y val="0.0175978882534096"/>
        </c:manualLayout>
      </c:layout>
      <c:overlay val="0"/>
      <c:spPr>
        <a:noFill/>
        <a:ln>
          <a:noFill/>
        </a:ln>
        <a:effectLst/>
      </c:spPr>
    </c:title>
    <c:autoTitleDeleted val="0"/>
    <c:plotArea>
      <c:layout/>
      <c:barChart>
        <c:barDir val="col"/>
        <c:grouping val="clustered"/>
        <c:varyColors val="0"/>
        <c:ser>
          <c:idx val="0"/>
          <c:order val="0"/>
          <c:tx>
            <c:strRef>
              <c:f>[就业内容输出.xlsx]毕业生人数变化趋势!$A$39</c:f>
              <c:strCache>
                <c:ptCount val="1"/>
                <c:pt idx="0">
                  <c:v>高校毕业生人数
（单位:万）</c:v>
                </c:pt>
              </c:strCache>
            </c:strRef>
          </c:tx>
          <c:spPr>
            <a:gradFill>
              <a:gsLst>
                <a:gs pos="50000">
                  <a:schemeClr val="accent4"/>
                </a:gs>
                <a:gs pos="0">
                  <a:schemeClr val="accent4">
                    <a:lumMod val="25000"/>
                    <a:lumOff val="75000"/>
                  </a:schemeClr>
                </a:gs>
                <a:gs pos="100000">
                  <a:schemeClr val="accent4">
                    <a:lumMod val="85000"/>
                  </a:schemeClr>
                </a:gs>
              </a:gsLst>
              <a:lin ang="5400000" scaled="1"/>
            </a:gra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400" b="0" i="0" u="none" strike="noStrike" kern="1200" cap="none" spc="0" normalizeH="0" baseline="0">
                    <a:solidFill>
                      <a:schemeClr val="tx1">
                        <a:lumMod val="75000"/>
                        <a:lumOff val="25000"/>
                      </a:schemeClr>
                    </a:solidFill>
                    <a:uFill>
                      <a:solidFill>
                        <a:schemeClr val="tx1">
                          <a:lumMod val="75000"/>
                          <a:lumOff val="25000"/>
                        </a:scheme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[就业内容输出.xlsx]毕业生人数变化趋势!$B$38:$F$38</c:f>
              <c:strCache>
                <c:ptCount val="5"/>
                <c:pt idx="0">
                  <c:v>2020年</c:v>
                </c:pt>
                <c:pt idx="1">
                  <c:v>2021年</c:v>
                </c:pt>
                <c:pt idx="2">
                  <c:v>2022年</c:v>
                </c:pt>
                <c:pt idx="3">
                  <c:v>2023年</c:v>
                </c:pt>
                <c:pt idx="4">
                  <c:v>2024年</c:v>
                </c:pt>
              </c:strCache>
            </c:strRef>
          </c:cat>
          <c:val>
            <c:numRef>
              <c:f>[就业内容输出.xlsx]毕业生人数变化趋势!$B$39:$F$39</c:f>
              <c:numCache>
                <c:formatCode>General</c:formatCode>
                <c:ptCount val="5"/>
                <c:pt idx="0">
                  <c:v>874</c:v>
                </c:pt>
                <c:pt idx="1">
                  <c:v>909</c:v>
                </c:pt>
                <c:pt idx="2">
                  <c:v>1076</c:v>
                </c:pt>
                <c:pt idx="3">
                  <c:v>1158</c:v>
                </c:pt>
                <c:pt idx="4">
                  <c:v>1179</c:v>
                </c:pt>
              </c:numCache>
            </c:numRef>
          </c:val>
        </c:ser>
        <c:dLbls>
          <c:showLegendKey val="0"/>
          <c:showVal val="1"/>
          <c:showCatName val="0"/>
          <c:showSerName val="0"/>
          <c:showPercent val="0"/>
          <c:showBubbleSize val="0"/>
        </c:dLbls>
        <c:gapWidth val="246"/>
        <c:overlap val="-28"/>
        <c:axId val="191560335"/>
        <c:axId val="539955422"/>
      </c:barChart>
      <c:catAx>
        <c:axId val="19156033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crossAx val="539955422"/>
        <c:crosses val="autoZero"/>
        <c:auto val="1"/>
        <c:lblAlgn val="ctr"/>
        <c:lblOffset val="100"/>
        <c:noMultiLvlLbl val="0"/>
      </c:catAx>
      <c:valAx>
        <c:axId val="539955422"/>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400" b="0" i="0" u="none" strike="noStrike" kern="1200" cap="none" spc="0" normalizeH="0" baseline="0">
                <a:solidFill>
                  <a:schemeClr val="tx1">
                    <a:lumMod val="65000"/>
                    <a:lumOff val="35000"/>
                  </a:schemeClr>
                </a:solidFill>
                <a:uFill>
                  <a:solidFill>
                    <a:schemeClr val="tx1">
                      <a:lumMod val="65000"/>
                      <a:lumOff val="35000"/>
                    </a:scheme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crossAx val="191560335"/>
        <c:crosses val="autoZero"/>
        <c:crossBetween val="between"/>
        <c:majorUnit val="4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1400" b="0" i="0" u="none" strike="noStrike" kern="1200" cap="none" spc="0" normalizeH="0" baseline="0">
                <a:solidFill>
                  <a:schemeClr val="tx1">
                    <a:lumMod val="65000"/>
                    <a:lumOff val="35000"/>
                  </a:schemeClr>
                </a:solidFill>
                <a:uFill>
                  <a:solidFill>
                    <a:schemeClr val="tx1">
                      <a:lumMod val="65000"/>
                      <a:lumOff val="35000"/>
                    </a:scheme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Table>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cap="none" spc="0" normalizeH="0" baseline="0">
                <a:solidFill>
                  <a:schemeClr val="tx1">
                    <a:lumMod val="65000"/>
                    <a:lumOff val="35000"/>
                  </a:schemeClr>
                </a:solidFill>
                <a:uFill>
                  <a:solidFill>
                    <a:schemeClr val="tx1">
                      <a:lumMod val="65000"/>
                      <a:lumOff val="35000"/>
                    </a:scheme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egendEntry>
        <c:idx val="1"/>
        <c:txPr>
          <a:bodyPr rot="0" spcFirstLastPara="0" vertOverflow="ellipsis" vert="horz" wrap="square" anchor="ctr" anchorCtr="1"/>
          <a:lstStyle/>
          <a:p>
            <a:pPr>
              <a:defRPr lang="zh-CN" sz="1400" b="0" i="0" u="none" strike="noStrike" kern="1200" cap="none" spc="0" normalizeH="0" baseline="0">
                <a:solidFill>
                  <a:schemeClr val="tx1">
                    <a:lumMod val="65000"/>
                    <a:lumOff val="35000"/>
                  </a:schemeClr>
                </a:solidFill>
                <a:uFill>
                  <a:solidFill>
                    <a:schemeClr val="tx1">
                      <a:lumMod val="65000"/>
                      <a:lumOff val="35000"/>
                    </a:scheme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ayout/>
      <c:overlay val="0"/>
      <c:spPr>
        <a:noFill/>
        <a:ln>
          <a:noFill/>
        </a:ln>
        <a:effectLst/>
      </c:spPr>
      <c:txPr>
        <a:bodyPr rot="0" spcFirstLastPara="0" vertOverflow="ellipsis" vert="horz" wrap="square" anchor="ctr" anchorCtr="1"/>
        <a:lstStyle/>
        <a:p>
          <a:pPr>
            <a:defRPr lang="zh-CN" sz="1400" b="0" i="0" u="none" strike="noStrike" kern="1200" cap="none" spc="0" normalizeH="0" baseline="0">
              <a:solidFill>
                <a:schemeClr val="tx1">
                  <a:lumMod val="65000"/>
                  <a:lumOff val="35000"/>
                </a:schemeClr>
              </a:solidFill>
              <a:uFill>
                <a:solidFill>
                  <a:schemeClr val="tx1">
                    <a:lumMod val="65000"/>
                    <a:lumOff val="35000"/>
                  </a:scheme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
    <c:plotVisOnly val="1"/>
    <c:dispBlanksAs val="gap"/>
    <c:showDLblsOverMax val="0"/>
  </c:chart>
  <c:spPr>
    <a:solidFill>
      <a:schemeClr val="bg1"/>
    </a:solidFill>
    <a:ln w="9525" cap="flat" cmpd="sng" algn="ctr">
      <a:noFill/>
      <a:round/>
    </a:ln>
    <a:effectLst/>
  </c:spPr>
  <c:txPr>
    <a:bodyPr/>
    <a:lstStyle/>
    <a:p>
      <a:pPr>
        <a:defRPr lang="zh-CN" sz="1400" b="0">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a:lstStyle/>
          <a:p>
            <a:pPr defTabSz="914400">
              <a:defRPr lang="zh-CN" sz="1080" b="0" i="0" u="none" strike="noStrike" kern="1200" baseline="0">
                <a:solidFill>
                  <a:sysClr val="windowText" lastClr="000000">
                    <a:lumMod val="75000"/>
                    <a:lumOff val="25000"/>
                  </a:sysClr>
                </a:solidFill>
                <a:latin typeface="华文中宋" panose="02010600040101010101" charset="-122"/>
                <a:ea typeface="华文中宋" panose="02010600040101010101" charset="-122"/>
                <a:cs typeface="华文中宋" panose="02010600040101010101" charset="-122"/>
                <a:sym typeface="华文中宋" panose="02010600040101010101" charset="-122"/>
              </a:defRPr>
            </a:pPr>
            <a:r>
              <a:rPr sz="1400" b="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近三年高校毕业生去向统计</a:t>
            </a:r>
            <a:endParaRPr sz="1400" b="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endParaRPr>
          </a:p>
        </c:rich>
      </c:tx>
      <c:layout>
        <c:manualLayout>
          <c:xMode val="edge"/>
          <c:yMode val="edge"/>
          <c:x val="0.33428081089778"/>
          <c:y val="0.0186104218362283"/>
        </c:manualLayout>
      </c:layout>
      <c:overlay val="0"/>
      <c:spPr>
        <a:noFill/>
        <a:ln>
          <a:noFill/>
        </a:ln>
        <a:effectLst/>
      </c:spPr>
    </c:title>
    <c:autoTitleDeleted val="0"/>
    <c:plotArea>
      <c:layout/>
      <c:barChart>
        <c:barDir val="bar"/>
        <c:grouping val="clustered"/>
        <c:varyColors val="0"/>
        <c:ser>
          <c:idx val="0"/>
          <c:order val="0"/>
          <c:tx>
            <c:strRef>
              <c:f>[就业内容输出.xlsx]就业去向统计!$B$11</c:f>
              <c:strCache>
                <c:ptCount val="1"/>
                <c:pt idx="0">
                  <c:v>2022届</c:v>
                </c:pt>
              </c:strCache>
            </c:strRef>
          </c:tx>
          <c:spPr>
            <a:solidFill>
              <a:srgbClr val="EE822F">
                <a:lumMod val="60000"/>
                <a:lumOff val="40000"/>
              </a:srgbClr>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[就业内容输出.xlsx]就业去向统计!$A$12:$A$18</c:f>
              <c:strCache>
                <c:ptCount val="7"/>
                <c:pt idx="0">
                  <c:v>出国继续学习</c:v>
                </c:pt>
                <c:pt idx="1">
                  <c:v>创业</c:v>
                </c:pt>
                <c:pt idx="2">
                  <c:v>其他</c:v>
                </c:pt>
                <c:pt idx="3">
                  <c:v>国内继续学习</c:v>
                </c:pt>
                <c:pt idx="4">
                  <c:v>自由职业</c:v>
                </c:pt>
                <c:pt idx="5">
                  <c:v>慢就业</c:v>
                </c:pt>
                <c:pt idx="6">
                  <c:v>单位就业</c:v>
                </c:pt>
              </c:strCache>
            </c:strRef>
          </c:cat>
          <c:val>
            <c:numRef>
              <c:f>[就业内容输出.xlsx]就业去向统计!$B$12:$B$18</c:f>
              <c:numCache>
                <c:formatCode>0.0%</c:formatCode>
                <c:ptCount val="7"/>
                <c:pt idx="0">
                  <c:v>0.013</c:v>
                </c:pt>
                <c:pt idx="1">
                  <c:v>0.019</c:v>
                </c:pt>
                <c:pt idx="2">
                  <c:v>0.026</c:v>
                </c:pt>
                <c:pt idx="3">
                  <c:v>0.093</c:v>
                </c:pt>
                <c:pt idx="4">
                  <c:v>0.186</c:v>
                </c:pt>
                <c:pt idx="5">
                  <c:v>0.159</c:v>
                </c:pt>
                <c:pt idx="6">
                  <c:v>0.504</c:v>
                </c:pt>
              </c:numCache>
            </c:numRef>
          </c:val>
        </c:ser>
        <c:ser>
          <c:idx val="1"/>
          <c:order val="1"/>
          <c:tx>
            <c:strRef>
              <c:f>[就业内容输出.xlsx]就业去向统计!$C$11</c:f>
              <c:strCache>
                <c:ptCount val="1"/>
                <c:pt idx="0">
                  <c:v>2023届</c:v>
                </c:pt>
              </c:strCache>
            </c:strRef>
          </c:tx>
          <c:spPr>
            <a:solidFill>
              <a:srgbClr val="4874CB">
                <a:lumMod val="75000"/>
              </a:srgbClr>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[就业内容输出.xlsx]就业去向统计!$A$12:$A$18</c:f>
              <c:strCache>
                <c:ptCount val="7"/>
                <c:pt idx="0">
                  <c:v>出国继续学习</c:v>
                </c:pt>
                <c:pt idx="1">
                  <c:v>创业</c:v>
                </c:pt>
                <c:pt idx="2">
                  <c:v>其他</c:v>
                </c:pt>
                <c:pt idx="3">
                  <c:v>国内继续学习</c:v>
                </c:pt>
                <c:pt idx="4">
                  <c:v>自由职业</c:v>
                </c:pt>
                <c:pt idx="5">
                  <c:v>慢就业</c:v>
                </c:pt>
                <c:pt idx="6">
                  <c:v>单位就业</c:v>
                </c:pt>
              </c:strCache>
            </c:strRef>
          </c:cat>
          <c:val>
            <c:numRef>
              <c:f>[就业内容输出.xlsx]就业去向统计!$C$12:$C$18</c:f>
              <c:numCache>
                <c:formatCode>0.0%</c:formatCode>
                <c:ptCount val="7"/>
                <c:pt idx="0">
                  <c:v>0.007</c:v>
                </c:pt>
                <c:pt idx="1">
                  <c:v>0.007</c:v>
                </c:pt>
                <c:pt idx="2">
                  <c:v>0.041</c:v>
                </c:pt>
                <c:pt idx="3">
                  <c:v>0.049</c:v>
                </c:pt>
                <c:pt idx="4">
                  <c:v>0.132</c:v>
                </c:pt>
                <c:pt idx="5">
                  <c:v>0.189</c:v>
                </c:pt>
                <c:pt idx="6">
                  <c:v>0.576</c:v>
                </c:pt>
              </c:numCache>
            </c:numRef>
          </c:val>
        </c:ser>
        <c:ser>
          <c:idx val="2"/>
          <c:order val="2"/>
          <c:tx>
            <c:strRef>
              <c:f>[就业内容输出.xlsx]就业去向统计!$D$11</c:f>
              <c:strCache>
                <c:ptCount val="1"/>
                <c:pt idx="0">
                  <c:v>2024届</c:v>
                </c:pt>
              </c:strCache>
            </c:strRef>
          </c:tx>
          <c:spPr>
            <a:solidFill>
              <a:srgbClr val="F2BA0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[就业内容输出.xlsx]就业去向统计!$A$12:$A$18</c:f>
              <c:strCache>
                <c:ptCount val="7"/>
                <c:pt idx="0">
                  <c:v>出国继续学习</c:v>
                </c:pt>
                <c:pt idx="1">
                  <c:v>创业</c:v>
                </c:pt>
                <c:pt idx="2">
                  <c:v>其他</c:v>
                </c:pt>
                <c:pt idx="3">
                  <c:v>国内继续学习</c:v>
                </c:pt>
                <c:pt idx="4">
                  <c:v>自由职业</c:v>
                </c:pt>
                <c:pt idx="5">
                  <c:v>慢就业</c:v>
                </c:pt>
                <c:pt idx="6">
                  <c:v>单位就业</c:v>
                </c:pt>
              </c:strCache>
            </c:strRef>
          </c:cat>
          <c:val>
            <c:numRef>
              <c:f>[就业内容输出.xlsx]就业去向统计!$D$12:$D$18</c:f>
              <c:numCache>
                <c:formatCode>0.0%</c:formatCode>
                <c:ptCount val="7"/>
                <c:pt idx="0">
                  <c:v>0.007</c:v>
                </c:pt>
                <c:pt idx="1">
                  <c:v>0.009</c:v>
                </c:pt>
                <c:pt idx="2">
                  <c:v>0.036</c:v>
                </c:pt>
                <c:pt idx="3">
                  <c:v>0.065</c:v>
                </c:pt>
                <c:pt idx="4">
                  <c:v>0.137</c:v>
                </c:pt>
                <c:pt idx="5">
                  <c:v>0.191</c:v>
                </c:pt>
                <c:pt idx="6">
                  <c:v>0.555</c:v>
                </c:pt>
              </c:numCache>
            </c:numRef>
          </c:val>
        </c:ser>
        <c:dLbls>
          <c:showLegendKey val="0"/>
          <c:showVal val="1"/>
          <c:showCatName val="0"/>
          <c:showSerName val="0"/>
          <c:showPercent val="0"/>
          <c:showBubbleSize val="0"/>
        </c:dLbls>
        <c:gapWidth val="219"/>
        <c:overlap val="-45"/>
        <c:axId val="328951633"/>
        <c:axId val="893911061"/>
      </c:barChart>
      <c:catAx>
        <c:axId val="328951633"/>
        <c:scaling>
          <c:orientation val="minMax"/>
        </c:scaling>
        <c:delete val="0"/>
        <c:axPos val="l"/>
        <c:majorTickMark val="none"/>
        <c:minorTickMark val="none"/>
        <c:tickLblPos val="nextTo"/>
        <c:spPr>
          <a:noFill/>
          <a:ln w="9525" cap="flat" cmpd="sng" algn="ctr">
            <a:solidFill>
              <a:sysClr val="windowText" lastClr="000000">
                <a:lumMod val="15000"/>
                <a:lumOff val="85000"/>
              </a:sysClr>
            </a:solidFill>
            <a:round/>
          </a:ln>
          <a:effectLst/>
        </c:spPr>
        <c:txPr>
          <a:bodyPr rot="-60000000" spcFirstLastPara="0" vertOverflow="ellipsis" vert="horz" wrap="square" anchor="ctr" anchorCtr="1"/>
          <a:lstStyle/>
          <a:p>
            <a:pPr>
              <a:defRPr lang="zh-CN" sz="900" b="0" i="0" u="none" strike="noStrike" kern="1200" cap="none" spc="0" normalizeH="0" baseline="0">
                <a:solidFill>
                  <a:sysClr val="windowText" lastClr="000000"/>
                </a:solidFill>
                <a:uFill>
                  <a:solidFill>
                    <a:sysClr val="windowText" lastClr="000000">
                      <a:lumMod val="65000"/>
                      <a:lumOff val="35000"/>
                    </a:sysClr>
                  </a:solidFill>
                </a:uFill>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crossAx val="893911061"/>
        <c:crosses val="autoZero"/>
        <c:auto val="1"/>
        <c:lblAlgn val="ctr"/>
        <c:lblOffset val="100"/>
        <c:noMultiLvlLbl val="0"/>
      </c:catAx>
      <c:valAx>
        <c:axId val="893911061"/>
        <c:scaling>
          <c:orientation val="minMax"/>
        </c:scaling>
        <c:delete val="0"/>
        <c:axPos val="b"/>
        <c:majorGridlines>
          <c:spPr>
            <a:ln w="9525" cap="flat" cmpd="sng" algn="ctr">
              <a:solidFill>
                <a:sysClr val="window" lastClr="FFFFFF">
                  <a:lumMod val="90200"/>
                </a:sysClr>
              </a:solidFill>
              <a:round/>
            </a:ln>
            <a:effectLst/>
          </c:spPr>
        </c:majorGridlines>
        <c:numFmt formatCode="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crossAx val="328951633"/>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egendEntry>
        <c:idx val="1"/>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egendEntry>
        <c:idx val="2"/>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ayout/>
      <c:overlay val="0"/>
      <c:spPr>
        <a:noFill/>
        <a:ln>
          <a:noFill/>
        </a:ln>
        <a:effectLst/>
      </c:spPr>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
    <c:plotVisOnly val="1"/>
    <c:dispBlanksAs val="gap"/>
    <c:showDLblsOverMax val="0"/>
  </c:chart>
  <c:spPr>
    <a:solidFill>
      <a:sysClr val="window" lastClr="FFFFFF"/>
    </a:solidFill>
    <a:ln w="9525" cap="flat" cmpd="sng" algn="ctr">
      <a:noFill/>
      <a:round/>
    </a:ln>
    <a:effectLst/>
  </c:spPr>
  <c:txPr>
    <a:bodyPr anchor="b" anchorCtr="1"/>
    <a:lstStyle/>
    <a:p>
      <a:pPr>
        <a:defRPr lang="zh-CN" sz="900" b="0">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a:lstStyle/>
          <a:p>
            <a:pPr defTabSz="914400">
              <a:defRPr lang="zh-CN" sz="1400" b="0" i="0" u="none" strike="noStrike" kern="1200" baseline="0">
                <a:solidFill>
                  <a:sysClr val="windowText" lastClr="000000">
                    <a:lumMod val="75000"/>
                    <a:lumOff val="25000"/>
                  </a:sysClr>
                </a:solidFill>
                <a:latin typeface="华文中宋" panose="02010600040101010101" charset="-122"/>
                <a:ea typeface="华文中宋" panose="02010600040101010101" charset="-122"/>
                <a:cs typeface="华文中宋" panose="02010600040101010101" charset="-122"/>
                <a:sym typeface="华文中宋" panose="02010600040101010101" charset="-122"/>
              </a:defRPr>
            </a:pPr>
            <a:r>
              <a:rPr b="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rPr>
              <a:t>近三年高校毕业生就业期望统计</a:t>
            </a:r>
            <a:endParaRPr b="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endParaRPr>
          </a:p>
        </c:rich>
      </c:tx>
      <c:layout/>
      <c:overlay val="0"/>
      <c:spPr>
        <a:noFill/>
        <a:ln>
          <a:noFill/>
        </a:ln>
        <a:effectLst/>
      </c:spPr>
    </c:title>
    <c:autoTitleDeleted val="0"/>
    <c:plotArea>
      <c:layout/>
      <c:barChart>
        <c:barDir val="bar"/>
        <c:grouping val="clustered"/>
        <c:varyColors val="0"/>
        <c:ser>
          <c:idx val="0"/>
          <c:order val="0"/>
          <c:tx>
            <c:strRef>
              <c:f>[就业内容输出.xlsx]就业期望统计!$B$2</c:f>
              <c:strCache>
                <c:ptCount val="1"/>
                <c:pt idx="0">
                  <c:v>2022届</c:v>
                </c:pt>
              </c:strCache>
            </c:strRef>
          </c:tx>
          <c:spPr>
            <a:solidFill>
              <a:srgbClr val="EE822F">
                <a:lumMod val="60000"/>
                <a:lumOff val="40000"/>
              </a:srgbClr>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[就业内容输出.xlsx]就业期望统计!$A$3:$A$8</c:f>
              <c:strCache>
                <c:ptCount val="6"/>
                <c:pt idx="0">
                  <c:v>其他</c:v>
                </c:pt>
                <c:pt idx="1">
                  <c:v>事业单位</c:v>
                </c:pt>
                <c:pt idx="2">
                  <c:v>国家机关</c:v>
                </c:pt>
                <c:pt idx="3">
                  <c:v>民营企业</c:v>
                </c:pt>
                <c:pt idx="4">
                  <c:v>三资企业</c:v>
                </c:pt>
                <c:pt idx="5">
                  <c:v>国有企业</c:v>
                </c:pt>
              </c:strCache>
            </c:strRef>
          </c:cat>
          <c:val>
            <c:numRef>
              <c:f>[就业内容输出.xlsx]就业期望统计!$B$3:$B$8</c:f>
              <c:numCache>
                <c:formatCode>0.00%</c:formatCode>
                <c:ptCount val="6"/>
                <c:pt idx="0">
                  <c:v>0.022</c:v>
                </c:pt>
                <c:pt idx="1">
                  <c:v>0.147</c:v>
                </c:pt>
                <c:pt idx="2">
                  <c:v>0.094</c:v>
                </c:pt>
                <c:pt idx="3">
                  <c:v>0.174</c:v>
                </c:pt>
                <c:pt idx="4">
                  <c:v>0.119</c:v>
                </c:pt>
                <c:pt idx="5">
                  <c:v>0.444</c:v>
                </c:pt>
              </c:numCache>
            </c:numRef>
          </c:val>
        </c:ser>
        <c:ser>
          <c:idx val="1"/>
          <c:order val="1"/>
          <c:tx>
            <c:strRef>
              <c:f>[就业内容输出.xlsx]就业期望统计!$C$2</c:f>
              <c:strCache>
                <c:ptCount val="1"/>
                <c:pt idx="0">
                  <c:v>2023届</c:v>
                </c:pt>
              </c:strCache>
            </c:strRef>
          </c:tx>
          <c:spPr>
            <a:solidFill>
              <a:srgbClr val="4874CB">
                <a:lumMod val="75000"/>
              </a:srgbClr>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[就业内容输出.xlsx]就业期望统计!$A$3:$A$8</c:f>
              <c:strCache>
                <c:ptCount val="6"/>
                <c:pt idx="0">
                  <c:v>其他</c:v>
                </c:pt>
                <c:pt idx="1">
                  <c:v>事业单位</c:v>
                </c:pt>
                <c:pt idx="2">
                  <c:v>国家机关</c:v>
                </c:pt>
                <c:pt idx="3">
                  <c:v>民营企业</c:v>
                </c:pt>
                <c:pt idx="4">
                  <c:v>三资企业</c:v>
                </c:pt>
                <c:pt idx="5">
                  <c:v>国有企业</c:v>
                </c:pt>
              </c:strCache>
            </c:strRef>
          </c:cat>
          <c:val>
            <c:numRef>
              <c:f>[就业内容输出.xlsx]就业期望统计!$C$3:$C$8</c:f>
              <c:numCache>
                <c:formatCode>0.00%</c:formatCode>
                <c:ptCount val="6"/>
                <c:pt idx="0">
                  <c:v>0.013</c:v>
                </c:pt>
                <c:pt idx="1" c:formatCode="0.0%">
                  <c:v>0.123</c:v>
                </c:pt>
                <c:pt idx="2" c:formatCode="0.0%">
                  <c:v>0.125</c:v>
                </c:pt>
                <c:pt idx="3" c:formatCode="0.0%">
                  <c:v>0.126</c:v>
                </c:pt>
                <c:pt idx="4" c:formatCode="0.0%">
                  <c:v>0.146</c:v>
                </c:pt>
                <c:pt idx="5" c:formatCode="0.0%">
                  <c:v>0.467</c:v>
                </c:pt>
              </c:numCache>
            </c:numRef>
          </c:val>
        </c:ser>
        <c:ser>
          <c:idx val="2"/>
          <c:order val="2"/>
          <c:tx>
            <c:strRef>
              <c:f>[就业内容输出.xlsx]就业期望统计!$D$2</c:f>
              <c:strCache>
                <c:ptCount val="1"/>
                <c:pt idx="0">
                  <c:v>2024届</c:v>
                </c:pt>
              </c:strCache>
            </c:strRef>
          </c:tx>
          <c:spPr>
            <a:solidFill>
              <a:srgbClr val="F2BA0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8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[就业内容输出.xlsx]就业期望统计!$A$3:$A$8</c:f>
              <c:strCache>
                <c:ptCount val="6"/>
                <c:pt idx="0">
                  <c:v>其他</c:v>
                </c:pt>
                <c:pt idx="1">
                  <c:v>事业单位</c:v>
                </c:pt>
                <c:pt idx="2">
                  <c:v>国家机关</c:v>
                </c:pt>
                <c:pt idx="3">
                  <c:v>民营企业</c:v>
                </c:pt>
                <c:pt idx="4">
                  <c:v>三资企业</c:v>
                </c:pt>
                <c:pt idx="5">
                  <c:v>国有企业</c:v>
                </c:pt>
              </c:strCache>
            </c:strRef>
          </c:cat>
          <c:val>
            <c:numRef>
              <c:f>[就业内容输出.xlsx]就业期望统计!$D$3:$D$8</c:f>
              <c:numCache>
                <c:formatCode>0.00%</c:formatCode>
                <c:ptCount val="6"/>
                <c:pt idx="0">
                  <c:v>0.014</c:v>
                </c:pt>
                <c:pt idx="1">
                  <c:v>0.107</c:v>
                </c:pt>
                <c:pt idx="2">
                  <c:v>0.147</c:v>
                </c:pt>
                <c:pt idx="3">
                  <c:v>0.125</c:v>
                </c:pt>
                <c:pt idx="4" c:formatCode="0%">
                  <c:v>0.13</c:v>
                </c:pt>
                <c:pt idx="5">
                  <c:v>0.477</c:v>
                </c:pt>
              </c:numCache>
            </c:numRef>
          </c:val>
        </c:ser>
        <c:dLbls>
          <c:showLegendKey val="0"/>
          <c:showVal val="1"/>
          <c:showCatName val="0"/>
          <c:showSerName val="0"/>
          <c:showPercent val="0"/>
          <c:showBubbleSize val="0"/>
        </c:dLbls>
        <c:gapWidth val="197"/>
        <c:overlap val="-33"/>
        <c:axId val="799712098"/>
        <c:axId val="241759017"/>
      </c:barChart>
      <c:catAx>
        <c:axId val="799712098"/>
        <c:scaling>
          <c:orientation val="minMax"/>
        </c:scaling>
        <c:delete val="0"/>
        <c:axPos val="l"/>
        <c:majorTickMark val="none"/>
        <c:minorTickMark val="none"/>
        <c:tickLblPos val="nextTo"/>
        <c:spPr>
          <a:noFill/>
          <a:ln w="9525" cap="flat" cmpd="sng" algn="ctr">
            <a:solidFill>
              <a:sysClr val="windowText" lastClr="000000">
                <a:lumMod val="15000"/>
                <a:lumOff val="85000"/>
              </a:sysClr>
            </a:solidFill>
            <a:round/>
          </a:ln>
          <a:effectLst/>
        </c:spPr>
        <c:txPr>
          <a:bodyPr rot="-60000000" spcFirstLastPara="0" vertOverflow="ellipsis" vert="horz" wrap="square" anchor="ctr" anchorCtr="1"/>
          <a:lstStyle/>
          <a:p>
            <a:pPr>
              <a:defRPr lang="zh-CN" sz="8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crossAx val="241759017"/>
        <c:crosses val="autoZero"/>
        <c:auto val="1"/>
        <c:lblAlgn val="ctr"/>
        <c:lblOffset val="100"/>
        <c:noMultiLvlLbl val="0"/>
      </c:catAx>
      <c:valAx>
        <c:axId val="241759017"/>
        <c:scaling>
          <c:orientation val="minMax"/>
        </c:scaling>
        <c:delete val="0"/>
        <c:axPos val="b"/>
        <c:majorGridlines>
          <c:spPr>
            <a:ln w="9525" cap="flat" cmpd="sng" algn="ctr">
              <a:solidFill>
                <a:sysClr val="window" lastClr="FFFFFF">
                  <a:lumMod val="90200"/>
                </a:sys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crossAx val="799712098"/>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egendEntry>
        <c:idx val="1"/>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egendEntry>
        <c:idx val="2"/>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Entry>
      <c:layout/>
      <c:overlay val="0"/>
      <c:spPr>
        <a:noFill/>
        <a:ln>
          <a:noFill/>
        </a:ln>
        <a:effectLst/>
      </c:spPr>
      <c:txPr>
        <a:bodyPr rot="0" spcFirstLastPara="0" vertOverflow="ellipsis" vert="horz" wrap="square" anchor="ctr" anchorCtr="1"/>
        <a:lstStyle/>
        <a:p>
          <a:pPr>
            <a:defRPr lang="zh-CN" sz="900" b="0" i="0" u="none" strike="noStrike" kern="1200" cap="none" spc="0" normalizeH="0" baseline="0">
              <a:solidFill>
                <a:sysClr val="windowText" lastClr="000000"/>
              </a:solidFill>
              <a:uFillTx/>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legend>
    <c:plotVisOnly val="1"/>
    <c:dispBlanksAs val="gap"/>
    <c:showDLblsOverMax val="0"/>
  </c:chart>
  <c:spPr>
    <a:solidFill>
      <a:sysClr val="window" lastClr="FFFFFF"/>
    </a:solidFill>
    <a:ln w="9525" cap="flat" cmpd="sng" algn="ctr">
      <a:noFill/>
      <a:round/>
    </a:ln>
    <a:effectLst/>
  </c:spPr>
  <c:txPr>
    <a:bodyPr/>
    <a:lstStyle/>
    <a:p>
      <a:pPr>
        <a:defRPr lang="zh-CN" b="0">
          <a:latin typeface="华文中宋" panose="02010600040101010101" charset="-122"/>
          <a:ea typeface="华文中宋" panose="02010600040101010101" charset="-122"/>
          <a:cs typeface="华文中宋" panose="02010600040101010101" charset="-122"/>
          <a:sym typeface="华文中宋" panose="02010600040101010101"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0" vertOverflow="ellipsis" vert="horz" wrap="square" anchor="ctr" anchorCtr="1"/>
        <a:lstStyle/>
        <a:p>
          <a:pPr>
            <a:defRPr lang="zh-CN" sz="14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title>
    <c:autoTitleDeleted val="0"/>
    <c:plotArea>
      <c:layout/>
      <c:barChart>
        <c:barDir val="col"/>
        <c:grouping val="clustered"/>
        <c:varyColors val="0"/>
        <c:ser>
          <c:idx val="0"/>
          <c:order val="0"/>
          <c:tx>
            <c:strRef>
              <c:f>[新.xlsx]Sheet1!$B$1</c:f>
              <c:strCache>
                <c:ptCount val="1"/>
                <c:pt idx="0">
                  <c:v>招录人数</c:v>
                </c:pt>
              </c:strCache>
            </c:strRef>
          </c:tx>
          <c:spPr>
            <a:gradFill>
              <a:gsLst>
                <a:gs pos="0">
                  <a:srgbClr val="D9717D"/>
                </a:gs>
                <a:gs pos="100000">
                  <a:srgbClr val="E32E37"/>
                </a:gs>
              </a:gsLst>
              <a:lin ang="5400000" scaled="1"/>
            </a:gra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[新.xlsx]Sheet1!$A$2:$A$8</c:f>
              <c:strCache>
                <c:ptCount val="7"/>
                <c:pt idx="0">
                  <c:v>2018年</c:v>
                </c:pt>
                <c:pt idx="1">
                  <c:v>2019年</c:v>
                </c:pt>
                <c:pt idx="2">
                  <c:v>2020年</c:v>
                </c:pt>
                <c:pt idx="3">
                  <c:v>2021年</c:v>
                </c:pt>
                <c:pt idx="4">
                  <c:v>2022年</c:v>
                </c:pt>
                <c:pt idx="5">
                  <c:v>2023年</c:v>
                </c:pt>
                <c:pt idx="6">
                  <c:v>2024年</c:v>
                </c:pt>
              </c:strCache>
            </c:strRef>
          </c:cat>
          <c:val>
            <c:numRef>
              <c:f>[新.xlsx]Sheet1!$B$2:$B$8</c:f>
              <c:numCache>
                <c:formatCode>General</c:formatCode>
                <c:ptCount val="7"/>
                <c:pt idx="0">
                  <c:v>28533</c:v>
                </c:pt>
                <c:pt idx="1">
                  <c:v>14537</c:v>
                </c:pt>
                <c:pt idx="2">
                  <c:v>24128</c:v>
                </c:pt>
                <c:pt idx="3">
                  <c:v>25726</c:v>
                </c:pt>
                <c:pt idx="4">
                  <c:v>31242</c:v>
                </c:pt>
                <c:pt idx="5">
                  <c:v>37100</c:v>
                </c:pt>
                <c:pt idx="6">
                  <c:v>39561</c:v>
                </c:pt>
              </c:numCache>
            </c:numRef>
          </c:val>
        </c:ser>
        <c:dLbls>
          <c:showLegendKey val="0"/>
          <c:showVal val="1"/>
          <c:showCatName val="0"/>
          <c:showSerName val="0"/>
          <c:showPercent val="0"/>
          <c:showBubbleSize val="0"/>
        </c:dLbls>
        <c:gapWidth val="246"/>
        <c:overlap val="-28"/>
        <c:axId val="403355679"/>
        <c:axId val="221842284"/>
      </c:barChart>
      <c:catAx>
        <c:axId val="40335567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221842284"/>
        <c:crosses val="autoZero"/>
        <c:auto val="1"/>
        <c:lblAlgn val="ctr"/>
        <c:lblOffset val="100"/>
        <c:noMultiLvlLbl val="0"/>
      </c:catAx>
      <c:valAx>
        <c:axId val="221842284"/>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403355679"/>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0" vertOverflow="ellipsis" vert="horz" wrap="square" anchor="ctr" anchorCtr="1"/>
        <a:lstStyle/>
        <a:p>
          <a:pPr>
            <a:defRPr lang="zh-CN" sz="14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title>
    <c:autoTitleDeleted val="0"/>
    <c:plotArea>
      <c:layout/>
      <c:barChart>
        <c:barDir val="col"/>
        <c:grouping val="clustered"/>
        <c:varyColors val="0"/>
        <c:ser>
          <c:idx val="0"/>
          <c:order val="0"/>
          <c:tx>
            <c:strRef>
              <c:f>[全国人数.xls]Sheet2!$B$1</c:f>
              <c:strCache>
                <c:ptCount val="1"/>
                <c:pt idx="0">
                  <c:v>人数</c:v>
                </c:pt>
              </c:strCache>
            </c:strRef>
          </c:tx>
          <c:spPr>
            <a:gradFill>
              <a:gsLst>
                <a:gs pos="0">
                  <a:srgbClr val="D9717D"/>
                </a:gs>
                <a:gs pos="100000">
                  <a:srgbClr val="E32E37"/>
                </a:gs>
              </a:gsLst>
              <a:lin ang="5400000" scaled="1"/>
            </a:grad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[全国人数.xls]Sheet2!$A$2:$A$11</c:f>
              <c:strCache>
                <c:ptCount val="10"/>
                <c:pt idx="0">
                  <c:v>财政学</c:v>
                </c:pt>
                <c:pt idx="1">
                  <c:v>经济学</c:v>
                </c:pt>
                <c:pt idx="2">
                  <c:v>计算机</c:v>
                </c:pt>
                <c:pt idx="3">
                  <c:v>法学</c:v>
                </c:pt>
                <c:pt idx="4">
                  <c:v>金融学</c:v>
                </c:pt>
                <c:pt idx="5">
                  <c:v>统计学</c:v>
                </c:pt>
                <c:pt idx="6">
                  <c:v>语言</c:v>
                </c:pt>
                <c:pt idx="7">
                  <c:v>财会审计</c:v>
                </c:pt>
                <c:pt idx="8">
                  <c:v>工商管理</c:v>
                </c:pt>
                <c:pt idx="9">
                  <c:v>数学</c:v>
                </c:pt>
              </c:strCache>
            </c:strRef>
          </c:cat>
          <c:val>
            <c:numRef>
              <c:f>[全国人数.xls]Sheet2!$B$2:$B$11</c:f>
              <c:numCache>
                <c:formatCode>General</c:formatCode>
                <c:ptCount val="10"/>
                <c:pt idx="0">
                  <c:v>12840</c:v>
                </c:pt>
                <c:pt idx="1">
                  <c:v>11434</c:v>
                </c:pt>
                <c:pt idx="2">
                  <c:v>10934</c:v>
                </c:pt>
                <c:pt idx="3">
                  <c:v>10175</c:v>
                </c:pt>
                <c:pt idx="4">
                  <c:v>10007</c:v>
                </c:pt>
                <c:pt idx="5">
                  <c:v>8922</c:v>
                </c:pt>
                <c:pt idx="6">
                  <c:v>8607</c:v>
                </c:pt>
                <c:pt idx="7">
                  <c:v>8298</c:v>
                </c:pt>
                <c:pt idx="8">
                  <c:v>8215</c:v>
                </c:pt>
                <c:pt idx="9">
                  <c:v>8173</c:v>
                </c:pt>
              </c:numCache>
            </c:numRef>
          </c:val>
        </c:ser>
        <c:dLbls>
          <c:showLegendKey val="0"/>
          <c:showVal val="0"/>
          <c:showCatName val="0"/>
          <c:showSerName val="0"/>
          <c:showPercent val="0"/>
          <c:showBubbleSize val="0"/>
        </c:dLbls>
        <c:gapWidth val="246"/>
        <c:overlap val="-28"/>
        <c:axId val="532448724"/>
        <c:axId val="858714488"/>
      </c:barChart>
      <c:catAx>
        <c:axId val="532448724"/>
        <c:scaling>
          <c:orientation val="minMax"/>
        </c:scaling>
        <c:delete val="0"/>
        <c:axPos val="b"/>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858714488"/>
        <c:crosses val="autoZero"/>
        <c:auto val="1"/>
        <c:lblAlgn val="ctr"/>
        <c:lblOffset val="100"/>
        <c:noMultiLvlLbl val="0"/>
      </c:catAx>
      <c:valAx>
        <c:axId val="858714488"/>
        <c:scaling>
          <c:orientation val="minMax"/>
        </c:scaling>
        <c:delete val="0"/>
        <c:axPos val="l"/>
        <c:majorGridlines>
          <c:spPr>
            <a:ln w="9525" cap="flat" cmpd="sng" algn="ctr">
              <a:solidFill>
                <a:schemeClr val="lt1">
                  <a:lumMod val="90200"/>
                </a:schemeClr>
              </a:solidFill>
              <a:prstDash val="solid"/>
              <a:round/>
            </a:ln>
            <a:effectLst/>
          </c:spPr>
        </c:majorGridlines>
        <c:numFmt formatCode="General" sourceLinked="1"/>
        <c:majorTickMark val="none"/>
        <c:minorTickMark val="none"/>
        <c:tickLblPos val="nextTo"/>
        <c:spPr>
          <a:noFill/>
          <a:ln w="12700" cap="flat" cmpd="sng" algn="ctr">
            <a:no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532448724"/>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wrap="square"/>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0" vertOverflow="ellipsis" vert="horz" wrap="square" anchor="ctr" anchorCtr="1"/>
        <a:lstStyle/>
        <a:p>
          <a:pPr>
            <a:defRPr lang="zh-CN" sz="192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title>
    <c:autoTitleDeleted val="0"/>
    <c:plotArea>
      <c:layout/>
      <c:barChart>
        <c:barDir val="col"/>
        <c:grouping val="clustered"/>
        <c:varyColors val="0"/>
        <c:ser>
          <c:idx val="0"/>
          <c:order val="0"/>
          <c:tx>
            <c:strRef>
              <c:f>[全国人数.xls]选调生!$B$1</c:f>
              <c:strCache>
                <c:ptCount val="1"/>
                <c:pt idx="0">
                  <c:v>招录人数</c:v>
                </c:pt>
              </c:strCache>
            </c:strRef>
          </c:tx>
          <c:spPr>
            <a:gradFill>
              <a:gsLst>
                <a:gs pos="0">
                  <a:srgbClr val="D9717D"/>
                </a:gs>
                <a:gs pos="100000">
                  <a:srgbClr val="E32E37"/>
                </a:gs>
              </a:gsLst>
              <a:lin ang="5400000" scaled="1"/>
            </a:grad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[全国人数.xls]选调生!$A$2:$A$5</c:f>
              <c:strCache>
                <c:ptCount val="4"/>
                <c:pt idx="0">
                  <c:v>2021年</c:v>
                </c:pt>
                <c:pt idx="1">
                  <c:v>2022年</c:v>
                </c:pt>
                <c:pt idx="2">
                  <c:v>2023年</c:v>
                </c:pt>
                <c:pt idx="3">
                  <c:v>2024年</c:v>
                </c:pt>
              </c:strCache>
            </c:strRef>
          </c:cat>
          <c:val>
            <c:numRef>
              <c:f>[全国人数.xls]选调生!$B$2:$B$5</c:f>
              <c:numCache>
                <c:formatCode>General</c:formatCode>
                <c:ptCount val="4"/>
                <c:pt idx="0">
                  <c:v>27915</c:v>
                </c:pt>
                <c:pt idx="1">
                  <c:v>26336</c:v>
                </c:pt>
                <c:pt idx="2">
                  <c:v>29223</c:v>
                </c:pt>
                <c:pt idx="3">
                  <c:v>30863</c:v>
                </c:pt>
              </c:numCache>
            </c:numRef>
          </c:val>
        </c:ser>
        <c:dLbls>
          <c:showLegendKey val="0"/>
          <c:showVal val="0"/>
          <c:showCatName val="0"/>
          <c:showSerName val="0"/>
          <c:showPercent val="0"/>
          <c:showBubbleSize val="0"/>
        </c:dLbls>
        <c:gapWidth val="246"/>
        <c:overlap val="-28"/>
        <c:axId val="129108867"/>
        <c:axId val="171823466"/>
      </c:barChart>
      <c:catAx>
        <c:axId val="129108867"/>
        <c:scaling>
          <c:orientation val="minMax"/>
        </c:scaling>
        <c:delete val="0"/>
        <c:axPos val="b"/>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71823466"/>
        <c:crosses val="autoZero"/>
        <c:auto val="1"/>
        <c:lblAlgn val="ctr"/>
        <c:lblOffset val="100"/>
        <c:noMultiLvlLbl val="0"/>
      </c:catAx>
      <c:valAx>
        <c:axId val="171823466"/>
        <c:scaling>
          <c:orientation val="minMax"/>
        </c:scaling>
        <c:delete val="0"/>
        <c:axPos val="l"/>
        <c:majorGridlines>
          <c:spPr>
            <a:ln w="9525" cap="flat" cmpd="sng" algn="ctr">
              <a:solidFill>
                <a:schemeClr val="lt1">
                  <a:lumMod val="90200"/>
                </a:schemeClr>
              </a:solidFill>
              <a:prstDash val="solid"/>
              <a:round/>
            </a:ln>
            <a:effectLst/>
          </c:spPr>
        </c:majorGridlines>
        <c:numFmt formatCode="General" sourceLinked="1"/>
        <c:majorTickMark val="none"/>
        <c:minorTickMark val="none"/>
        <c:tickLblPos val="nextTo"/>
        <c:spPr>
          <a:solidFill>
            <a:schemeClr val="bg1"/>
          </a:solidFill>
          <a:ln w="12700" cap="flat" cmpd="sng" algn="ctr">
            <a:noFill/>
            <a:prstDash val="solid"/>
            <a:round/>
          </a:ln>
          <a:effectLst/>
        </c:spPr>
        <c:txPr>
          <a:bodyPr rot="-60000000" spcFirstLastPara="0" vertOverflow="ellipsis" vert="horz" wrap="square" anchor="ctr" anchorCtr="1"/>
          <a:lstStyle/>
          <a:p>
            <a:pPr>
              <a:defRPr lang="zh-CN"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29108867"/>
        <c:crosses val="autoZero"/>
        <c:crossBetween val="between"/>
      </c:valAx>
      <c:spPr>
        <a:solidFill>
          <a:schemeClr val="bg1"/>
        </a:solidFill>
        <a:ln>
          <a:noFill/>
        </a:ln>
        <a:effectLst/>
      </c:spPr>
    </c:plotArea>
    <c:legend>
      <c:legendPos val="b"/>
      <c:legendEntry>
        <c:idx val="0"/>
        <c:txPr>
          <a:bodyPr rot="0" spcFirstLastPara="0" vertOverflow="ellipsis" vert="horz" wrap="square" anchor="ctr" anchorCtr="1"/>
          <a:lstStyle/>
          <a:p>
            <a:pPr>
              <a:defRPr lang="zh-CN"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solidFill>
          <a:schemeClr val="bg1"/>
        </a:solidFill>
        <a:ln>
          <a:noFill/>
        </a:ln>
        <a:effectLst/>
      </c:spPr>
      <c:txPr>
        <a:bodyPr rot="0" spcFirstLastPara="0" vertOverflow="ellipsis" vert="horz" wrap="square" anchor="ctr" anchorCtr="1"/>
        <a:lstStyle/>
        <a:p>
          <a:pPr>
            <a:defRPr lang="zh-CN"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wrap="square"/>
    <a:lstStyle/>
    <a:p>
      <a:pPr>
        <a:defRPr lang="zh-CN"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98">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1000" kern="1200"/>
  </cs:chartArea>
  <cs:dataLabel>
    <cs:lnRef idx="0"/>
    <cs:fillRef idx="0"/>
    <cs:effectRef idx="0"/>
    <cs:fontRef idx="minor">
      <a:sysClr val="windowText" lastClr="000000">
        <a:lumMod val="75000"/>
        <a:lumOff val="25000"/>
      </a:sysClr>
    </cs:fontRef>
    <cs:defRPr sz="10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ysClr val="windowText" lastClr="000000"/>
    </cs:fontRef>
    <cs:spPr>
      <a:ln>
        <a:noFill/>
      </a:ln>
      <a:effectLst/>
    </cs:spPr>
  </cs:dataPoint>
  <cs:dataPoint3D>
    <cs:lnRef idx="0"/>
    <cs:fillRef idx="1">
      <cs:styleClr val="auto"/>
    </cs:fillRef>
    <cs:effectRef idx="0"/>
    <cs:fontRef idx="minor">
      <a:sysClr val="windowText" lastClr="000000"/>
    </cs:fontRef>
  </cs:dataPoint3D>
  <cs:dataPointLine>
    <cs:lnRef idx="0">
      <cs:styleClr val="auto"/>
    </cs:lnRef>
    <cs:fillRef idx="1"/>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1"/>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cap="flat" cmpd="sng" algn="ctr">
        <a:solidFill>
          <a:sysClr val="windowText" lastClr="000000">
            <a:lumMod val="65000"/>
            <a:lumOff val="35000"/>
          </a:sysClr>
        </a:solidFill>
        <a:round/>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 lastClr="FFFFFF">
            <a:lumMod val="902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75000"/>
            <a:lumOff val="25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75000"/>
        <a:lumOff val="25000"/>
      </a:sysClr>
    </cs:fontRef>
    <cs:defRPr sz="1400" b="1" kern="120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cap="flat" cmpd="sng" algn="ctr">
        <a:solidFill>
          <a:sysClr val="windowText" lastClr="000000">
            <a:lumMod val="65000"/>
            <a:lumOff val="35000"/>
          </a:sysClr>
        </a:solidFill>
        <a:round/>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3.xml><?xml version="1.0" encoding="utf-8"?>
<cs:chartStyle xmlns:cs="http://schemas.microsoft.com/office/drawing/2012/chartStyle" xmlns:a="http://schemas.openxmlformats.org/drawingml/2006/main" id="10298">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1000" kern="1200"/>
  </cs:chartArea>
  <cs:dataLabel>
    <cs:lnRef idx="0"/>
    <cs:fillRef idx="0"/>
    <cs:effectRef idx="0"/>
    <cs:fontRef idx="minor">
      <a:sysClr val="windowText" lastClr="000000">
        <a:lumMod val="75000"/>
        <a:lumOff val="25000"/>
      </a:sysClr>
    </cs:fontRef>
    <cs:defRPr sz="10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ysClr val="windowText" lastClr="000000"/>
    </cs:fontRef>
    <cs:spPr>
      <a:ln>
        <a:noFill/>
      </a:ln>
      <a:effectLst/>
    </cs:spPr>
  </cs:dataPoint>
  <cs:dataPoint3D>
    <cs:lnRef idx="0"/>
    <cs:fillRef idx="1">
      <cs:styleClr val="auto"/>
    </cs:fillRef>
    <cs:effectRef idx="0"/>
    <cs:fontRef idx="minor">
      <a:sysClr val="windowText" lastClr="000000"/>
    </cs:fontRef>
  </cs:dataPoint3D>
  <cs:dataPointLine>
    <cs:lnRef idx="0">
      <cs:styleClr val="auto"/>
    </cs:lnRef>
    <cs:fillRef idx="1"/>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1"/>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cap="flat" cmpd="sng" algn="ctr">
        <a:solidFill>
          <a:sysClr val="windowText" lastClr="000000">
            <a:lumMod val="65000"/>
            <a:lumOff val="35000"/>
          </a:sysClr>
        </a:solidFill>
        <a:round/>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 lastClr="FFFFFF">
            <a:lumMod val="902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75000"/>
            <a:lumOff val="25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75000"/>
        <a:lumOff val="25000"/>
      </a:sysClr>
    </cs:fontRef>
    <cs:defRPr sz="1400" b="1" kern="120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cap="flat" cmpd="sng" algn="ctr">
        <a:solidFill>
          <a:sysClr val="windowText" lastClr="000000">
            <a:lumMod val="65000"/>
            <a:lumOff val="35000"/>
          </a:sysClr>
        </a:solidFill>
        <a:round/>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4.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0DC824-620D-4F5E-A7CF-E5B5A76543C6}"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5BBF2-296D-41FE-9589-B0FD5FB11F58}"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D4577-1D8A-4BF5-B5B3-0616AF6CCF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09B5D-2AA2-4A0F-A83A-337526DB715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ags" Target="../tags/tag25.xml"/><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tags" Target="../tags/tag26.xml"/><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38200" y="912471"/>
            <a:ext cx="10515600" cy="625817"/>
          </a:xfrm>
          <a:prstGeom prst="rect">
            <a:avLst/>
          </a:prstGeom>
        </p:spPr>
        <p:txBody>
          <a:bodyPr vert="horz" lIns="91440" tIns="45720" rIns="91440" bIns="45720" rtlCol="0" anchor="ctr">
            <a:noAutofit/>
          </a:bodyPr>
          <a:lstStyle>
            <a:lvl1pPr algn="ctr">
              <a:defRPr sz="3200"/>
            </a:lvl1pPr>
          </a:lstStyle>
          <a:p>
            <a:r>
              <a:rPr lang="en-US" dirty="0"/>
              <a:t>Click to edit Master title style</a:t>
            </a:r>
            <a:endParaRPr lang="en-US" dirty="0"/>
          </a:p>
        </p:txBody>
      </p:sp>
      <p:sp>
        <p:nvSpPr>
          <p:cNvPr id="4" name="Text Placeholder 2"/>
          <p:cNvSpPr>
            <a:spLocks noGrp="1"/>
          </p:cNvSpPr>
          <p:nvPr>
            <p:ph idx="1"/>
          </p:nvPr>
        </p:nvSpPr>
        <p:spPr>
          <a:xfrm>
            <a:off x="838200" y="1551305"/>
            <a:ext cx="10515600" cy="4351338"/>
          </a:xfrm>
          <a:prstGeom prst="rect">
            <a:avLst/>
          </a:prstGeom>
        </p:spPr>
        <p:txBody>
          <a:bodyPr vert="horz" lIns="91440" tIns="45720" rIns="91440" bIns="45720" rtlCol="0">
            <a:normAutofit/>
          </a:bodyPr>
          <a:lstStyle>
            <a:lvl1pPr marL="0" indent="0" eaLnBrk="1" fontAlgn="auto" latinLnBrk="0" hangingPunct="1">
              <a:lnSpc>
                <a:spcPct val="150000"/>
              </a:lnSpc>
              <a:spcBef>
                <a:spcPts val="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1">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4440279" y="1277493"/>
            <a:ext cx="2167019" cy="2257425"/>
          </a:xfrm>
          <a:prstGeom prst="rect">
            <a:avLst/>
          </a:prstGeom>
        </p:spPr>
        <p:txBody>
          <a:bodyPr/>
          <a:lstStyle>
            <a:lvl1pPr algn="ctr">
              <a:defRPr sz="1400"/>
            </a:lvl1pPr>
          </a:lstStyle>
          <a:p>
            <a:endParaRPr lang="en-US"/>
          </a:p>
        </p:txBody>
      </p:sp>
      <p:sp>
        <p:nvSpPr>
          <p:cNvPr id="3" name="Picture Placeholder 2"/>
          <p:cNvSpPr>
            <a:spLocks noGrp="1"/>
          </p:cNvSpPr>
          <p:nvPr>
            <p:ph type="pic" sz="quarter" idx="10"/>
          </p:nvPr>
        </p:nvSpPr>
        <p:spPr>
          <a:xfrm>
            <a:off x="1" y="1277493"/>
            <a:ext cx="4292009" cy="2257425"/>
          </a:xfrm>
          <a:prstGeom prst="rect">
            <a:avLst/>
          </a:prstGeom>
        </p:spPr>
        <p:txBody>
          <a:bodyPr/>
          <a:lstStyle>
            <a:lvl1pPr algn="ctr">
              <a:defRPr sz="1400"/>
            </a:lvl1pPr>
          </a:lstStyle>
          <a:p>
            <a:endParaRPr lang="en-US"/>
          </a:p>
        </p:txBody>
      </p:sp>
      <p:sp>
        <p:nvSpPr>
          <p:cNvPr id="15" name="Picture Placeholder 2"/>
          <p:cNvSpPr>
            <a:spLocks noGrp="1"/>
          </p:cNvSpPr>
          <p:nvPr>
            <p:ph type="pic" sz="quarter" idx="13"/>
          </p:nvPr>
        </p:nvSpPr>
        <p:spPr>
          <a:xfrm>
            <a:off x="0" y="3720338"/>
            <a:ext cx="4292009" cy="2257425"/>
          </a:xfrm>
          <a:prstGeom prst="rect">
            <a:avLst/>
          </a:prstGeom>
        </p:spPr>
        <p:txBody>
          <a:bodyPr/>
          <a:lstStyle>
            <a:lvl1pPr algn="ctr">
              <a:defRPr sz="1400"/>
            </a:lvl1pPr>
          </a:lstStyle>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我是内容页1">
    <p:spTree>
      <p:nvGrpSpPr>
        <p:cNvPr id="1" name=""/>
        <p:cNvGrpSpPr/>
        <p:nvPr/>
      </p:nvGrpSpPr>
      <p:grpSpPr>
        <a:xfrm>
          <a:off x="0" y="0"/>
          <a:ext cx="0" cy="0"/>
          <a:chOff x="0" y="0"/>
          <a:chExt cx="0" cy="0"/>
        </a:xfrm>
      </p:grpSpPr>
      <p:sp>
        <p:nvSpPr>
          <p:cNvPr id="13" name="矩形 12"/>
          <p:cNvSpPr/>
          <p:nvPr userDrawn="1"/>
        </p:nvSpPr>
        <p:spPr>
          <a:xfrm>
            <a:off x="-19665" y="-9515"/>
            <a:ext cx="12191980" cy="6857990"/>
          </a:xfrm>
          <a:prstGeom prst="rect">
            <a:avLst/>
          </a:prstGeom>
          <a:solidFill>
            <a:schemeClr val="bg1">
              <a:alpha val="87000"/>
            </a:schemeClr>
          </a:solidFill>
          <a:ln>
            <a:noFill/>
          </a:ln>
          <a:effectLst>
            <a:outerShdw blurRad="419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2"/>
            </p:custDataLst>
          </p:nvPr>
        </p:nvSpPr>
        <p:spPr>
          <a:xfrm>
            <a:off x="669882" y="647772"/>
            <a:ext cx="10852237" cy="648000"/>
          </a:xfrm>
          <a:prstGeom prst="rect">
            <a:avLst/>
          </a:prstGeom>
        </p:spPr>
        <p:txBody>
          <a:bodyPr vert="horz" lIns="101600" tIns="38100" rIns="76200" bIns="38100" rtlCol="0" anchor="ctr" anchorCtr="0">
            <a:noAutofit/>
          </a:bodyPr>
          <a:lstStyle>
            <a:lvl1pPr marL="0" marR="0" lvl="0" algn="ctr"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7" name="内容占位符 6"/>
          <p:cNvSpPr>
            <a:spLocks noGrp="1"/>
          </p:cNvSpPr>
          <p:nvPr>
            <p:ph sz="quarter" idx="10" hasCustomPrompt="1"/>
          </p:nvPr>
        </p:nvSpPr>
        <p:spPr>
          <a:xfrm>
            <a:off x="669925" y="1341768"/>
            <a:ext cx="10852150" cy="4783137"/>
          </a:xfrm>
          <a:prstGeom prst="rect">
            <a:avLst/>
          </a:prstGeom>
        </p:spPr>
        <p:txBody>
          <a:bodyPr/>
          <a:lstStyle>
            <a:lvl1pPr marL="0" indent="0" eaLnBrk="1" fontAlgn="auto" latinLnBrk="0" hangingPunct="1">
              <a:lnSpc>
                <a:spcPct val="150000"/>
              </a:lnSpc>
              <a:spcAft>
                <a:spcPts val="0"/>
              </a:spcAft>
              <a:buNone/>
              <a:defRPr sz="2400" u="none" strike="noStrike" kern="1200" cap="none" spc="150" normalizeH="0">
                <a:solidFill>
                  <a:schemeClr val="tx1"/>
                </a:solidFill>
                <a:uFillTx/>
              </a:defRPr>
            </a:lvl1pPr>
          </a:lstStyle>
          <a:p>
            <a:pPr lvl="0"/>
            <a:r>
              <a:rPr lang="zh-CN" altLang="en-US" dirty="0"/>
              <a:t>我是内容页</a:t>
            </a:r>
            <a:endParaRPr lang="zh-CN" altLang="en-US" dirty="0"/>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5081" y="173581"/>
            <a:ext cx="1384129" cy="344558"/>
          </a:xfrm>
          <a:prstGeom prst="rect">
            <a:avLst/>
          </a:prstGeom>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我是内容页1">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3053152"/>
            <a:ext cx="10852237" cy="648000"/>
          </a:xfrm>
          <a:prstGeom prst="rect">
            <a:avLst/>
          </a:prstGeom>
        </p:spPr>
        <p:txBody>
          <a:bodyPr vert="horz" lIns="101600" tIns="38100" rIns="76200" bIns="38100" rtlCol="0" anchor="ctr" anchorCtr="0">
            <a:noAutofit/>
          </a:bodyPr>
          <a:lstStyle>
            <a:lvl1pPr marL="0" marR="0" lvl="0" algn="ctr"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我是内容页1">
    <p:spTree>
      <p:nvGrpSpPr>
        <p:cNvPr id="1" name=""/>
        <p:cNvGrpSpPr/>
        <p:nvPr/>
      </p:nvGrpSpPr>
      <p:grpSpPr>
        <a:xfrm>
          <a:off x="0" y="0"/>
          <a:ext cx="0" cy="0"/>
          <a:chOff x="0" y="0"/>
          <a:chExt cx="0" cy="0"/>
        </a:xfrm>
      </p:grpSpPr>
      <p:sp>
        <p:nvSpPr>
          <p:cNvPr id="7" name="内容占位符 6"/>
          <p:cNvSpPr>
            <a:spLocks noGrp="1"/>
          </p:cNvSpPr>
          <p:nvPr>
            <p:ph sz="quarter" idx="10" hasCustomPrompt="1"/>
          </p:nvPr>
        </p:nvSpPr>
        <p:spPr>
          <a:xfrm>
            <a:off x="669925" y="725170"/>
            <a:ext cx="10852150" cy="5476240"/>
          </a:xfrm>
          <a:prstGeom prst="rect">
            <a:avLst/>
          </a:prstGeom>
        </p:spPr>
        <p:txBody>
          <a:bodyPr/>
          <a:lstStyle>
            <a:lvl1pPr marL="0" indent="0" eaLnBrk="1" fontAlgn="auto" latinLnBrk="0" hangingPunct="1">
              <a:lnSpc>
                <a:spcPct val="120000"/>
              </a:lnSpc>
              <a:spcAft>
                <a:spcPts val="0"/>
              </a:spcAft>
              <a:buNone/>
              <a:defRPr sz="2000" u="none" strike="noStrike" kern="1200" cap="none" spc="150" normalizeH="0">
                <a:solidFill>
                  <a:schemeClr val="tx1"/>
                </a:solidFill>
                <a:uFillTx/>
                <a:latin typeface="微软雅黑" panose="020B0503020204020204" pitchFamily="34" charset="-122"/>
                <a:ea typeface="微软雅黑" panose="020B0503020204020204" pitchFamily="34" charset="-122"/>
              </a:defRPr>
            </a:lvl1pPr>
          </a:lstStyle>
          <a:p>
            <a:pPr lvl="0"/>
            <a:r>
              <a:rPr lang="zh-CN" altLang="en-US" dirty="0"/>
              <a:t>我是内容页</a:t>
            </a:r>
            <a:endParaRPr lang="zh-CN" alt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804671"/>
            <a:ext cx="9939528" cy="2798064"/>
          </a:xfrm>
          <a:custGeom>
            <a:avLst/>
            <a:gdLst>
              <a:gd name="connsiteX0" fmla="*/ 0 w 9939528"/>
              <a:gd name="connsiteY0" fmla="*/ 0 h 2798064"/>
              <a:gd name="connsiteX1" fmla="*/ 9939528 w 9939528"/>
              <a:gd name="connsiteY1" fmla="*/ 0 h 2798064"/>
              <a:gd name="connsiteX2" fmla="*/ 9939528 w 9939528"/>
              <a:gd name="connsiteY2" fmla="*/ 2798064 h 2798064"/>
              <a:gd name="connsiteX3" fmla="*/ 0 w 9939528"/>
              <a:gd name="connsiteY3" fmla="*/ 2798064 h 2798064"/>
            </a:gdLst>
            <a:ahLst/>
            <a:cxnLst>
              <a:cxn ang="0">
                <a:pos x="connsiteX0" y="connsiteY0"/>
              </a:cxn>
              <a:cxn ang="0">
                <a:pos x="connsiteX1" y="connsiteY1"/>
              </a:cxn>
              <a:cxn ang="0">
                <a:pos x="connsiteX2" y="connsiteY2"/>
              </a:cxn>
              <a:cxn ang="0">
                <a:pos x="connsiteX3" y="connsiteY3"/>
              </a:cxn>
            </a:cxnLst>
            <a:rect l="l" t="t" r="r" b="b"/>
            <a:pathLst>
              <a:path w="9939528" h="2798064">
                <a:moveTo>
                  <a:pt x="0" y="0"/>
                </a:moveTo>
                <a:lnTo>
                  <a:pt x="9939528" y="0"/>
                </a:lnTo>
                <a:lnTo>
                  <a:pt x="9939528" y="2798064"/>
                </a:lnTo>
                <a:lnTo>
                  <a:pt x="0" y="2798064"/>
                </a:lnTo>
                <a:close/>
              </a:path>
            </a:pathLst>
          </a:custGeom>
        </p:spPr>
        <p:txBody>
          <a:bodyPr wrap="square">
            <a:noAutofit/>
          </a:bodyPr>
          <a:lstStyle/>
          <a:p>
            <a:endParaRPr lang="id-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03039" y="3667759"/>
            <a:ext cx="8188960" cy="2641600"/>
          </a:xfrm>
          <a:custGeom>
            <a:avLst/>
            <a:gdLst>
              <a:gd name="connsiteX0" fmla="*/ 0 w 8188960"/>
              <a:gd name="connsiteY0" fmla="*/ 0 h 2641600"/>
              <a:gd name="connsiteX1" fmla="*/ 8188960 w 8188960"/>
              <a:gd name="connsiteY1" fmla="*/ 0 h 2641600"/>
              <a:gd name="connsiteX2" fmla="*/ 8188960 w 8188960"/>
              <a:gd name="connsiteY2" fmla="*/ 2641600 h 2641600"/>
              <a:gd name="connsiteX3" fmla="*/ 0 w 8188960"/>
              <a:gd name="connsiteY3" fmla="*/ 2641600 h 2641600"/>
            </a:gdLst>
            <a:ahLst/>
            <a:cxnLst>
              <a:cxn ang="0">
                <a:pos x="connsiteX0" y="connsiteY0"/>
              </a:cxn>
              <a:cxn ang="0">
                <a:pos x="connsiteX1" y="connsiteY1"/>
              </a:cxn>
              <a:cxn ang="0">
                <a:pos x="connsiteX2" y="connsiteY2"/>
              </a:cxn>
              <a:cxn ang="0">
                <a:pos x="connsiteX3" y="connsiteY3"/>
              </a:cxn>
            </a:cxnLst>
            <a:rect l="l" t="t" r="r" b="b"/>
            <a:pathLst>
              <a:path w="8188960" h="2641600">
                <a:moveTo>
                  <a:pt x="0" y="0"/>
                </a:moveTo>
                <a:lnTo>
                  <a:pt x="8188960" y="0"/>
                </a:lnTo>
                <a:lnTo>
                  <a:pt x="8188960" y="2641600"/>
                </a:lnTo>
                <a:lnTo>
                  <a:pt x="0" y="2641600"/>
                </a:lnTo>
                <a:close/>
              </a:path>
            </a:pathLst>
          </a:custGeom>
        </p:spPr>
        <p:txBody>
          <a:bodyPr wrap="square">
            <a:noAutofit/>
          </a:bodyPr>
          <a:lstStyle/>
          <a:p>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4484" y="0"/>
            <a:ext cx="3942796" cy="3358007"/>
          </a:xfrm>
          <a:custGeom>
            <a:avLst/>
            <a:gdLst>
              <a:gd name="connsiteX0" fmla="*/ 0 w 3942796"/>
              <a:gd name="connsiteY0" fmla="*/ 0 h 3358007"/>
              <a:gd name="connsiteX1" fmla="*/ 3942796 w 3942796"/>
              <a:gd name="connsiteY1" fmla="*/ 0 h 3358007"/>
              <a:gd name="connsiteX2" fmla="*/ 3942796 w 3942796"/>
              <a:gd name="connsiteY2" fmla="*/ 3358007 h 3358007"/>
              <a:gd name="connsiteX3" fmla="*/ 0 w 3942796"/>
              <a:gd name="connsiteY3" fmla="*/ 3358007 h 3358007"/>
            </a:gdLst>
            <a:ahLst/>
            <a:cxnLst>
              <a:cxn ang="0">
                <a:pos x="connsiteX0" y="connsiteY0"/>
              </a:cxn>
              <a:cxn ang="0">
                <a:pos x="connsiteX1" y="connsiteY1"/>
              </a:cxn>
              <a:cxn ang="0">
                <a:pos x="connsiteX2" y="connsiteY2"/>
              </a:cxn>
              <a:cxn ang="0">
                <a:pos x="connsiteX3" y="connsiteY3"/>
              </a:cxn>
            </a:cxnLst>
            <a:rect l="l" t="t" r="r" b="b"/>
            <a:pathLst>
              <a:path w="3942796" h="3358007">
                <a:moveTo>
                  <a:pt x="0" y="0"/>
                </a:moveTo>
                <a:lnTo>
                  <a:pt x="3942796" y="0"/>
                </a:lnTo>
                <a:lnTo>
                  <a:pt x="3942796" y="3358007"/>
                </a:lnTo>
                <a:lnTo>
                  <a:pt x="0" y="3358007"/>
                </a:lnTo>
                <a:close/>
              </a:path>
            </a:pathLst>
          </a:custGeom>
        </p:spPr>
        <p:txBody>
          <a:bodyPr wrap="square">
            <a:noAutofit/>
          </a:bodyPr>
          <a:lstStyle/>
          <a:p>
            <a:endParaRPr lang="id-ID"/>
          </a:p>
        </p:txBody>
      </p:sp>
      <p:sp>
        <p:nvSpPr>
          <p:cNvPr id="9" name="Picture Placeholder 8"/>
          <p:cNvSpPr>
            <a:spLocks noGrp="1"/>
          </p:cNvSpPr>
          <p:nvPr>
            <p:ph type="pic" sz="quarter" idx="11"/>
          </p:nvPr>
        </p:nvSpPr>
        <p:spPr>
          <a:xfrm>
            <a:off x="7365284" y="3358007"/>
            <a:ext cx="3862233" cy="3499993"/>
          </a:xfrm>
          <a:custGeom>
            <a:avLst/>
            <a:gdLst>
              <a:gd name="connsiteX0" fmla="*/ 0 w 3862233"/>
              <a:gd name="connsiteY0" fmla="*/ 0 h 3499993"/>
              <a:gd name="connsiteX1" fmla="*/ 3862233 w 3862233"/>
              <a:gd name="connsiteY1" fmla="*/ 0 h 3499993"/>
              <a:gd name="connsiteX2" fmla="*/ 3862233 w 3862233"/>
              <a:gd name="connsiteY2" fmla="*/ 3499993 h 3499993"/>
              <a:gd name="connsiteX3" fmla="*/ 0 w 3862233"/>
              <a:gd name="connsiteY3" fmla="*/ 3499993 h 3499993"/>
            </a:gdLst>
            <a:ahLst/>
            <a:cxnLst>
              <a:cxn ang="0">
                <a:pos x="connsiteX0" y="connsiteY0"/>
              </a:cxn>
              <a:cxn ang="0">
                <a:pos x="connsiteX1" y="connsiteY1"/>
              </a:cxn>
              <a:cxn ang="0">
                <a:pos x="connsiteX2" y="connsiteY2"/>
              </a:cxn>
              <a:cxn ang="0">
                <a:pos x="connsiteX3" y="connsiteY3"/>
              </a:cxn>
            </a:cxnLst>
            <a:rect l="l" t="t" r="r" b="b"/>
            <a:pathLst>
              <a:path w="3862233" h="3499993">
                <a:moveTo>
                  <a:pt x="0" y="0"/>
                </a:moveTo>
                <a:lnTo>
                  <a:pt x="3862233" y="0"/>
                </a:lnTo>
                <a:lnTo>
                  <a:pt x="3862233" y="3499993"/>
                </a:lnTo>
                <a:lnTo>
                  <a:pt x="0" y="3499993"/>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950485" y="1689100"/>
            <a:ext cx="5502636" cy="4444850"/>
          </a:xfrm>
          <a:custGeom>
            <a:avLst/>
            <a:gdLst>
              <a:gd name="connsiteX0" fmla="*/ 2938268 w 13560275"/>
              <a:gd name="connsiteY0" fmla="*/ 7795335 h 10952123"/>
              <a:gd name="connsiteX1" fmla="*/ 4306171 w 13560275"/>
              <a:gd name="connsiteY1" fmla="*/ 8585820 h 10952123"/>
              <a:gd name="connsiteX2" fmla="*/ 4306171 w 13560275"/>
              <a:gd name="connsiteY2" fmla="*/ 10161335 h 10952123"/>
              <a:gd name="connsiteX3" fmla="*/ 2938268 w 13560275"/>
              <a:gd name="connsiteY3" fmla="*/ 10952123 h 10952123"/>
              <a:gd name="connsiteX4" fmla="*/ 1573091 w 13560275"/>
              <a:gd name="connsiteY4" fmla="*/ 10161335 h 10952123"/>
              <a:gd name="connsiteX5" fmla="*/ 1573091 w 13560275"/>
              <a:gd name="connsiteY5" fmla="*/ 8585820 h 10952123"/>
              <a:gd name="connsiteX6" fmla="*/ 7594357 w 13560275"/>
              <a:gd name="connsiteY6" fmla="*/ 5176269 h 10952123"/>
              <a:gd name="connsiteX7" fmla="*/ 8962259 w 13560275"/>
              <a:gd name="connsiteY7" fmla="*/ 5966753 h 10952123"/>
              <a:gd name="connsiteX8" fmla="*/ 8962259 w 13560275"/>
              <a:gd name="connsiteY8" fmla="*/ 7542269 h 10952123"/>
              <a:gd name="connsiteX9" fmla="*/ 7594357 w 13560275"/>
              <a:gd name="connsiteY9" fmla="*/ 8333057 h 10952123"/>
              <a:gd name="connsiteX10" fmla="*/ 6229180 w 13560275"/>
              <a:gd name="connsiteY10" fmla="*/ 7542269 h 10952123"/>
              <a:gd name="connsiteX11" fmla="*/ 6229180 w 13560275"/>
              <a:gd name="connsiteY11" fmla="*/ 5966753 h 10952123"/>
              <a:gd name="connsiteX12" fmla="*/ 10652841 w 13560275"/>
              <a:gd name="connsiteY12" fmla="*/ 5166119 h 10952123"/>
              <a:gd name="connsiteX13" fmla="*/ 12020743 w 13560275"/>
              <a:gd name="connsiteY13" fmla="*/ 5956603 h 10952123"/>
              <a:gd name="connsiteX14" fmla="*/ 12020743 w 13560275"/>
              <a:gd name="connsiteY14" fmla="*/ 7532119 h 10952123"/>
              <a:gd name="connsiteX15" fmla="*/ 10652841 w 13560275"/>
              <a:gd name="connsiteY15" fmla="*/ 8322907 h 10952123"/>
              <a:gd name="connsiteX16" fmla="*/ 9287663 w 13560275"/>
              <a:gd name="connsiteY16" fmla="*/ 7532119 h 10952123"/>
              <a:gd name="connsiteX17" fmla="*/ 9287663 w 13560275"/>
              <a:gd name="connsiteY17" fmla="*/ 5956603 h 10952123"/>
              <a:gd name="connsiteX18" fmla="*/ 1365177 w 13560275"/>
              <a:gd name="connsiteY18" fmla="*/ 5157660 h 10952123"/>
              <a:gd name="connsiteX19" fmla="*/ 2733080 w 13560275"/>
              <a:gd name="connsiteY19" fmla="*/ 5948144 h 10952123"/>
              <a:gd name="connsiteX20" fmla="*/ 2733080 w 13560275"/>
              <a:gd name="connsiteY20" fmla="*/ 7523660 h 10952123"/>
              <a:gd name="connsiteX21" fmla="*/ 1365177 w 13560275"/>
              <a:gd name="connsiteY21" fmla="*/ 8314448 h 10952123"/>
              <a:gd name="connsiteX22" fmla="*/ 0 w 13560275"/>
              <a:gd name="connsiteY22" fmla="*/ 7523660 h 10952123"/>
              <a:gd name="connsiteX23" fmla="*/ 0 w 13560275"/>
              <a:gd name="connsiteY23" fmla="*/ 5948144 h 10952123"/>
              <a:gd name="connsiteX24" fmla="*/ 12192371 w 13560275"/>
              <a:gd name="connsiteY24" fmla="*/ 2590090 h 10952123"/>
              <a:gd name="connsiteX25" fmla="*/ 13560275 w 13560275"/>
              <a:gd name="connsiteY25" fmla="*/ 3380574 h 10952123"/>
              <a:gd name="connsiteX26" fmla="*/ 13560275 w 13560275"/>
              <a:gd name="connsiteY26" fmla="*/ 4956090 h 10952123"/>
              <a:gd name="connsiteX27" fmla="*/ 12192371 w 13560275"/>
              <a:gd name="connsiteY27" fmla="*/ 5746879 h 10952123"/>
              <a:gd name="connsiteX28" fmla="*/ 10827195 w 13560275"/>
              <a:gd name="connsiteY28" fmla="*/ 4956090 h 10952123"/>
              <a:gd name="connsiteX29" fmla="*/ 10827195 w 13560275"/>
              <a:gd name="connsiteY29" fmla="*/ 3380574 h 10952123"/>
              <a:gd name="connsiteX30" fmla="*/ 6017606 w 13560275"/>
              <a:gd name="connsiteY30" fmla="*/ 2573169 h 10952123"/>
              <a:gd name="connsiteX31" fmla="*/ 7385509 w 13560275"/>
              <a:gd name="connsiteY31" fmla="*/ 3363653 h 10952123"/>
              <a:gd name="connsiteX32" fmla="*/ 7385509 w 13560275"/>
              <a:gd name="connsiteY32" fmla="*/ 4939169 h 10952123"/>
              <a:gd name="connsiteX33" fmla="*/ 6017606 w 13560275"/>
              <a:gd name="connsiteY33" fmla="*/ 5729957 h 10952123"/>
              <a:gd name="connsiteX34" fmla="*/ 4652429 w 13560275"/>
              <a:gd name="connsiteY34" fmla="*/ 4939169 h 10952123"/>
              <a:gd name="connsiteX35" fmla="*/ 4652429 w 13560275"/>
              <a:gd name="connsiteY35" fmla="*/ 3363653 h 10952123"/>
              <a:gd name="connsiteX36" fmla="*/ 2955462 w 13560275"/>
              <a:gd name="connsiteY36" fmla="*/ 2573169 h 10952123"/>
              <a:gd name="connsiteX37" fmla="*/ 4323365 w 13560275"/>
              <a:gd name="connsiteY37" fmla="*/ 3363653 h 10952123"/>
              <a:gd name="connsiteX38" fmla="*/ 4323365 w 13560275"/>
              <a:gd name="connsiteY38" fmla="*/ 4939169 h 10952123"/>
              <a:gd name="connsiteX39" fmla="*/ 2955462 w 13560275"/>
              <a:gd name="connsiteY39" fmla="*/ 5729957 h 10952123"/>
              <a:gd name="connsiteX40" fmla="*/ 1590285 w 13560275"/>
              <a:gd name="connsiteY40" fmla="*/ 4939169 h 10952123"/>
              <a:gd name="connsiteX41" fmla="*/ 1590285 w 13560275"/>
              <a:gd name="connsiteY41" fmla="*/ 3363653 h 10952123"/>
              <a:gd name="connsiteX42" fmla="*/ 10650103 w 13560275"/>
              <a:gd name="connsiteY42" fmla="*/ 0 h 10952123"/>
              <a:gd name="connsiteX43" fmla="*/ 12018007 w 13560275"/>
              <a:gd name="connsiteY43" fmla="*/ 790485 h 10952123"/>
              <a:gd name="connsiteX44" fmla="*/ 12018007 w 13560275"/>
              <a:gd name="connsiteY44" fmla="*/ 2366000 h 10952123"/>
              <a:gd name="connsiteX45" fmla="*/ 10650103 w 13560275"/>
              <a:gd name="connsiteY45" fmla="*/ 3156788 h 10952123"/>
              <a:gd name="connsiteX46" fmla="*/ 9284927 w 13560275"/>
              <a:gd name="connsiteY46" fmla="*/ 2366000 h 10952123"/>
              <a:gd name="connsiteX47" fmla="*/ 9284927 w 13560275"/>
              <a:gd name="connsiteY47" fmla="*/ 790485 h 1095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560275" h="10952123">
                <a:moveTo>
                  <a:pt x="2938268" y="7795335"/>
                </a:moveTo>
                <a:lnTo>
                  <a:pt x="4306171" y="8585820"/>
                </a:lnTo>
                <a:lnTo>
                  <a:pt x="4306171" y="10161335"/>
                </a:lnTo>
                <a:lnTo>
                  <a:pt x="2938268" y="10952123"/>
                </a:lnTo>
                <a:lnTo>
                  <a:pt x="1573091" y="10161335"/>
                </a:lnTo>
                <a:lnTo>
                  <a:pt x="1573091" y="8585820"/>
                </a:lnTo>
                <a:close/>
                <a:moveTo>
                  <a:pt x="7594357" y="5176269"/>
                </a:moveTo>
                <a:lnTo>
                  <a:pt x="8962259" y="5966753"/>
                </a:lnTo>
                <a:lnTo>
                  <a:pt x="8962259" y="7542269"/>
                </a:lnTo>
                <a:lnTo>
                  <a:pt x="7594357" y="8333057"/>
                </a:lnTo>
                <a:lnTo>
                  <a:pt x="6229180" y="7542269"/>
                </a:lnTo>
                <a:lnTo>
                  <a:pt x="6229180" y="5966753"/>
                </a:lnTo>
                <a:close/>
                <a:moveTo>
                  <a:pt x="10652841" y="5166119"/>
                </a:moveTo>
                <a:lnTo>
                  <a:pt x="12020743" y="5956603"/>
                </a:lnTo>
                <a:lnTo>
                  <a:pt x="12020743" y="7532119"/>
                </a:lnTo>
                <a:lnTo>
                  <a:pt x="10652841" y="8322907"/>
                </a:lnTo>
                <a:lnTo>
                  <a:pt x="9287663" y="7532119"/>
                </a:lnTo>
                <a:lnTo>
                  <a:pt x="9287663" y="5956603"/>
                </a:lnTo>
                <a:close/>
                <a:moveTo>
                  <a:pt x="1365177" y="5157660"/>
                </a:moveTo>
                <a:lnTo>
                  <a:pt x="2733080" y="5948144"/>
                </a:lnTo>
                <a:lnTo>
                  <a:pt x="2733080" y="7523660"/>
                </a:lnTo>
                <a:lnTo>
                  <a:pt x="1365177" y="8314448"/>
                </a:lnTo>
                <a:lnTo>
                  <a:pt x="0" y="7523660"/>
                </a:lnTo>
                <a:lnTo>
                  <a:pt x="0" y="5948144"/>
                </a:lnTo>
                <a:close/>
                <a:moveTo>
                  <a:pt x="12192371" y="2590090"/>
                </a:moveTo>
                <a:lnTo>
                  <a:pt x="13560275" y="3380574"/>
                </a:lnTo>
                <a:lnTo>
                  <a:pt x="13560275" y="4956090"/>
                </a:lnTo>
                <a:lnTo>
                  <a:pt x="12192371" y="5746879"/>
                </a:lnTo>
                <a:lnTo>
                  <a:pt x="10827195" y="4956090"/>
                </a:lnTo>
                <a:lnTo>
                  <a:pt x="10827195" y="3380574"/>
                </a:lnTo>
                <a:close/>
                <a:moveTo>
                  <a:pt x="6017606" y="2573169"/>
                </a:moveTo>
                <a:lnTo>
                  <a:pt x="7385509" y="3363653"/>
                </a:lnTo>
                <a:lnTo>
                  <a:pt x="7385509" y="4939169"/>
                </a:lnTo>
                <a:lnTo>
                  <a:pt x="6017606" y="5729957"/>
                </a:lnTo>
                <a:lnTo>
                  <a:pt x="4652429" y="4939169"/>
                </a:lnTo>
                <a:lnTo>
                  <a:pt x="4652429" y="3363653"/>
                </a:lnTo>
                <a:close/>
                <a:moveTo>
                  <a:pt x="2955462" y="2573169"/>
                </a:moveTo>
                <a:lnTo>
                  <a:pt x="4323365" y="3363653"/>
                </a:lnTo>
                <a:lnTo>
                  <a:pt x="4323365" y="4939169"/>
                </a:lnTo>
                <a:lnTo>
                  <a:pt x="2955462" y="5729957"/>
                </a:lnTo>
                <a:lnTo>
                  <a:pt x="1590285" y="4939169"/>
                </a:lnTo>
                <a:lnTo>
                  <a:pt x="1590285" y="3363653"/>
                </a:lnTo>
                <a:close/>
                <a:moveTo>
                  <a:pt x="10650103" y="0"/>
                </a:moveTo>
                <a:lnTo>
                  <a:pt x="12018007" y="790485"/>
                </a:lnTo>
                <a:lnTo>
                  <a:pt x="12018007" y="2366000"/>
                </a:lnTo>
                <a:lnTo>
                  <a:pt x="10650103" y="3156788"/>
                </a:lnTo>
                <a:lnTo>
                  <a:pt x="9284927" y="2366000"/>
                </a:lnTo>
                <a:lnTo>
                  <a:pt x="9284927" y="790485"/>
                </a:lnTo>
                <a:close/>
              </a:path>
            </a:pathLst>
          </a:custGeom>
          <a:effectLst>
            <a:outerShdw blurRad="254000" dist="101600" dir="2700000" algn="ctr" rotWithShape="0">
              <a:srgbClr val="000000">
                <a:alpha val="15000"/>
              </a:srgbClr>
            </a:outerShdw>
          </a:effectLst>
        </p:spPr>
        <p:txBody>
          <a:bodyPr wrap="square">
            <a:noAutofit/>
          </a:bodyPr>
          <a:lstStyle/>
          <a:p>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Roboto Light" panose="02000000000000000000" pitchFamily="2" charset="0"/>
                <a:ea typeface="Roboto Light" panose="02000000000000000000" pitchFamily="2"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endParaRPr lang="en-US" dirty="0"/>
          </a:p>
        </p:txBody>
      </p:sp>
      <p:sp>
        <p:nvSpPr>
          <p:cNvPr id="8" name="Title 2"/>
          <p:cNvSpPr>
            <a:spLocks noGrp="1"/>
          </p:cNvSpPr>
          <p:nvPr>
            <p:ph type="title" hasCustomPrompt="1"/>
          </p:nvPr>
        </p:nvSpPr>
        <p:spPr>
          <a:xfrm>
            <a:off x="508001" y="455085"/>
            <a:ext cx="11157817" cy="660511"/>
          </a:xfrm>
          <a:prstGeom prst="rect">
            <a:avLst/>
          </a:prstGeom>
        </p:spPr>
        <p:txBody>
          <a:bodyPr lIns="0" tIns="0" rIns="0" bIns="0" anchor="ctr"/>
          <a:lstStyle>
            <a:lvl1pPr algn="ctr">
              <a:defRPr sz="4265">
                <a:solidFill>
                  <a:schemeClr val="bg1">
                    <a:lumMod val="50000"/>
                  </a:schemeClr>
                </a:solidFill>
              </a:defRPr>
            </a:lvl1pPr>
          </a:lstStyle>
          <a:p>
            <a:r>
              <a:rPr lang="en-US" dirty="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646341"/>
            <a:ext cx="11023600" cy="587375"/>
          </a:xfrm>
          <a:prstGeom prst="rect">
            <a:avLst/>
          </a:prstGeom>
        </p:spPr>
        <p:txBody>
          <a:bodyPr/>
          <a:lstStyle>
            <a:lvl1pPr algn="ctr">
              <a:lnSpc>
                <a:spcPct val="100000"/>
              </a:lnSpc>
              <a:defRPr sz="3600" b="0" i="0">
                <a:latin typeface="Montserrat" panose="00000500000000000000" pitchFamily="50" charset="0"/>
              </a:defRPr>
            </a:lvl1pPr>
          </a:lstStyle>
          <a:p>
            <a:r>
              <a:rPr lang="en-US" dirty="0"/>
              <a:t>Click to edit Master title style</a:t>
            </a:r>
            <a:endParaRPr lang="en-US" dirty="0"/>
          </a:p>
        </p:txBody>
      </p:sp>
      <p:sp>
        <p:nvSpPr>
          <p:cNvPr id="4" name="Text Placeholder 3"/>
          <p:cNvSpPr>
            <a:spLocks noGrp="1"/>
          </p:cNvSpPr>
          <p:nvPr>
            <p:ph type="body" sz="quarter" idx="10"/>
          </p:nvPr>
        </p:nvSpPr>
        <p:spPr>
          <a:xfrm>
            <a:off x="1079500" y="512762"/>
            <a:ext cx="10007600" cy="390525"/>
          </a:xfrm>
          <a:prstGeom prst="rect">
            <a:avLst/>
          </a:prstGeom>
        </p:spPr>
        <p:txBody>
          <a:bodyPr/>
          <a:lstStyle>
            <a:lvl1pPr marL="0" indent="0" algn="ctr">
              <a:buNone/>
              <a:defRPr sz="1400" b="0" i="0" spc="300">
                <a:solidFill>
                  <a:schemeClr val="bg1">
                    <a:lumMod val="75000"/>
                  </a:schemeClr>
                </a:solidFill>
                <a:latin typeface="Segoe UI" panose="020B0502040204020203" pitchFamily="34" charset="0"/>
                <a:cs typeface="Segoe UI" panose="020B0502040204020203" pitchFamily="34" charset="0"/>
              </a:defRPr>
            </a:lvl1pPr>
          </a:lstStyle>
          <a:p>
            <a:pPr lvl="0"/>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342317"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
        <p:nvSpPr>
          <p:cNvPr id="10" name="Picture Placeholder 9"/>
          <p:cNvSpPr>
            <a:spLocks noGrp="1"/>
          </p:cNvSpPr>
          <p:nvPr>
            <p:ph type="pic" sz="quarter" idx="11"/>
          </p:nvPr>
        </p:nvSpPr>
        <p:spPr>
          <a:xfrm>
            <a:off x="6549810"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
        <p:nvSpPr>
          <p:cNvPr id="11" name="Picture Placeholder 10"/>
          <p:cNvSpPr>
            <a:spLocks noGrp="1"/>
          </p:cNvSpPr>
          <p:nvPr>
            <p:ph type="pic" sz="quarter" idx="12"/>
          </p:nvPr>
        </p:nvSpPr>
        <p:spPr>
          <a:xfrm>
            <a:off x="8757303"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BE2E5C3-EBBB-354D-B51A-AABE4A8A56BE}"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Text Placeholder 2"/>
          <p:cNvSpPr>
            <a:spLocks noGrp="1"/>
          </p:cNvSpPr>
          <p:nvPr>
            <p:ph idx="1"/>
          </p:nvPr>
        </p:nvSpPr>
        <p:spPr>
          <a:xfrm>
            <a:off x="838200" y="1035685"/>
            <a:ext cx="10515600" cy="5141595"/>
          </a:xfrm>
          <a:prstGeom prst="rect">
            <a:avLst/>
          </a:prstGeom>
        </p:spPr>
        <p:txBody>
          <a:bodyPr vert="horz" lIns="91440" tIns="45720" rIns="91440" bIns="45720" rtlCol="0">
            <a:normAutofit/>
          </a:bodyPr>
          <a:lstStyle>
            <a:lvl1pPr marL="0" indent="0" eaLnBrk="1" fontAlgn="auto" latinLnBrk="0" hangingPunct="1">
              <a:lnSpc>
                <a:spcPct val="120000"/>
              </a:lnSpc>
              <a:spcBef>
                <a:spcPts val="0"/>
              </a:spcBef>
              <a:buNone/>
              <a:defRPr sz="2000"/>
            </a:lvl1pPr>
            <a:lvl2pPr marL="0" indent="0" eaLnBrk="1" fontAlgn="auto" latinLnBrk="0" hangingPunct="1">
              <a:lnSpc>
                <a:spcPct val="120000"/>
              </a:lnSpc>
              <a:spcBef>
                <a:spcPts val="0"/>
              </a:spcBef>
              <a:buNone/>
              <a:defRPr sz="2000"/>
            </a:lvl2pPr>
            <a:lvl3pPr marL="0" indent="0" eaLnBrk="1" fontAlgn="auto" latinLnBrk="0" hangingPunct="1">
              <a:lnSpc>
                <a:spcPct val="120000"/>
              </a:lnSpc>
              <a:spcBef>
                <a:spcPts val="0"/>
              </a:spcBef>
              <a:buNone/>
              <a:defRPr sz="2000"/>
            </a:lvl3pPr>
            <a:lvl4pPr marL="0" indent="0" eaLnBrk="1" fontAlgn="auto" latinLnBrk="0" hangingPunct="1">
              <a:lnSpc>
                <a:spcPct val="120000"/>
              </a:lnSpc>
              <a:spcBef>
                <a:spcPts val="0"/>
              </a:spcBef>
              <a:buNone/>
              <a:defRPr sz="2000"/>
            </a:lvl4pPr>
            <a:lvl5pPr marL="0" indent="0" eaLnBrk="1" fontAlgn="auto" latinLnBrk="0" hangingPunct="1">
              <a:lnSpc>
                <a:spcPct val="120000"/>
              </a:lnSpc>
              <a:spcBef>
                <a:spcPts val="0"/>
              </a:spcBef>
              <a:buNone/>
              <a:defRPr sz="2000"/>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pic>
        <p:nvPicPr>
          <p:cNvPr id="9" name="图片 8" descr="PPT内页2"/>
          <p:cNvPicPr>
            <a:picLocks noChangeAspect="1"/>
          </p:cNvPicPr>
          <p:nvPr userDrawn="1"/>
        </p:nvPicPr>
        <p:blipFill>
          <a:blip r:embed="rId2"/>
          <a:stretch>
            <a:fillRect/>
          </a:stretch>
        </p:blipFill>
        <p:spPr>
          <a:xfrm>
            <a:off x="0" y="0"/>
            <a:ext cx="12192000" cy="6864985"/>
          </a:xfrm>
          <a:prstGeom prst="rect">
            <a:avLst/>
          </a:prstGeom>
        </p:spPr>
      </p:pic>
      <p:sp>
        <p:nvSpPr>
          <p:cNvPr id="7" name="标题 6"/>
          <p:cNvSpPr>
            <a:spLocks noGrp="1"/>
          </p:cNvSpPr>
          <p:nvPr>
            <p:ph type="title"/>
          </p:nvPr>
        </p:nvSpPr>
        <p:spPr>
          <a:xfrm>
            <a:off x="2649220" y="310515"/>
            <a:ext cx="7478395" cy="542925"/>
          </a:xfrm>
        </p:spPr>
        <p:txBody>
          <a:bodyPr/>
          <a:lstStyle>
            <a:lvl1pPr>
              <a:defRPr sz="2400">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2" name="20周年ppt-定-内容-改色.png" descr="20周年ppt-定-内容-改色.png"/>
          <p:cNvPicPr>
            <a:picLocks noChangeAspect="1"/>
          </p:cNvPicPr>
          <p:nvPr userDrawn="1"/>
        </p:nvPicPr>
        <p:blipFill>
          <a:blip r:embed="rId2"/>
          <a:stretch>
            <a:fillRect/>
          </a:stretch>
        </p:blipFill>
        <p:spPr>
          <a:xfrm>
            <a:off x="-16869" y="-13296"/>
            <a:ext cx="12225866" cy="6884742"/>
          </a:xfrm>
          <a:prstGeom prst="rect">
            <a:avLst/>
          </a:prstGeom>
          <a:ln w="12700">
            <a:miter lim="400000"/>
            <a:headEnd/>
            <a:tailEnd/>
          </a:ln>
        </p:spPr>
      </p:pic>
      <p:pic>
        <p:nvPicPr>
          <p:cNvPr id="113"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
        <p:nvSpPr>
          <p:cNvPr id="7"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lvl1pPr algn="ctr">
              <a:defRPr sz="2800"/>
            </a:lvl1pPr>
          </a:lstStyle>
          <a:p>
            <a:r>
              <a:rPr lang="zh-CN" altLang="en-US" dirty="0"/>
              <a:t>单击此处编辑母版标题样式</a:t>
            </a:r>
            <a:endParaRPr lang="zh-CN" altLang="en-US" dirty="0"/>
          </a:p>
        </p:txBody>
      </p:sp>
      <p:sp>
        <p:nvSpPr>
          <p:cNvPr id="8" name="文本占位符 7"/>
          <p:cNvSpPr>
            <a:spLocks noGrp="1"/>
          </p:cNvSpPr>
          <p:nvPr>
            <p:ph type="body" idx="1"/>
            <p:custDataLst>
              <p:tags r:id="rId5"/>
            </p:custDataLst>
          </p:nvPr>
        </p:nvSpPr>
        <p:spPr>
          <a:xfrm>
            <a:off x="608330" y="1379220"/>
            <a:ext cx="10968990" cy="4870450"/>
          </a:xfrm>
          <a:prstGeom prst="rect">
            <a:avLst/>
          </a:prstGeom>
        </p:spPr>
        <p:txBody>
          <a:bodyPr vert="horz" lIns="90000" tIns="46800" rIns="90000" bIns="46800" rtlCol="0">
            <a:normAutofit/>
          </a:bodyPr>
          <a:lstStyle>
            <a:lvl1pPr indent="0" eaLnBrk="1" fontAlgn="auto" latinLnBrk="0" hangingPunct="1">
              <a:lnSpc>
                <a:spcPct val="120000"/>
              </a:lnSpc>
              <a:spcAft>
                <a:spcPts val="0"/>
              </a:spcAft>
              <a:buNone/>
              <a:defRPr sz="2400">
                <a:solidFill>
                  <a:schemeClr val="tx1"/>
                </a:solidFill>
              </a:defRPr>
            </a:lvl1pPr>
            <a:lvl2pPr indent="0" eaLnBrk="1" fontAlgn="auto" latinLnBrk="0" hangingPunct="1">
              <a:lnSpc>
                <a:spcPct val="120000"/>
              </a:lnSpc>
              <a:spcAft>
                <a:spcPts val="0"/>
              </a:spcAft>
              <a:buNone/>
              <a:defRPr sz="2400">
                <a:solidFill>
                  <a:schemeClr val="tx1"/>
                </a:solidFill>
              </a:defRPr>
            </a:lvl2pPr>
            <a:lvl3pPr indent="0" eaLnBrk="1" fontAlgn="auto" latinLnBrk="0" hangingPunct="1">
              <a:lnSpc>
                <a:spcPct val="120000"/>
              </a:lnSpc>
              <a:spcAft>
                <a:spcPts val="0"/>
              </a:spcAft>
              <a:buNone/>
              <a:defRPr sz="2400">
                <a:solidFill>
                  <a:schemeClr val="tx1"/>
                </a:solidFill>
              </a:defRPr>
            </a:lvl3pPr>
            <a:lvl4pPr indent="0" eaLnBrk="1" fontAlgn="auto" latinLnBrk="0" hangingPunct="1">
              <a:lnSpc>
                <a:spcPct val="120000"/>
              </a:lnSpc>
              <a:spcAft>
                <a:spcPts val="0"/>
              </a:spcAft>
              <a:buNone/>
              <a:defRPr sz="2400">
                <a:solidFill>
                  <a:schemeClr val="tx1"/>
                </a:solidFill>
              </a:defRPr>
            </a:lvl4pPr>
            <a:lvl5pPr indent="0" eaLnBrk="1" fontAlgn="auto" latinLnBrk="0" hangingPunct="1">
              <a:lnSpc>
                <a:spcPct val="120000"/>
              </a:lnSpc>
              <a:spcAft>
                <a:spcPts val="0"/>
              </a:spcAft>
              <a:buNone/>
              <a:defRPr sz="2400">
                <a:solidFill>
                  <a:schemeClr val="tx1"/>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8"/>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9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0" name="页脚占位符 9"/>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90204" pitchFamily="34" charset="0"/>
                <a:ea typeface="微软雅黑" panose="020B0503020204020204" pitchFamily="34" charset="-122"/>
              </a:defRPr>
            </a:lvl1pPr>
          </a:lstStyle>
          <a:p>
            <a:endParaRPr lang="zh-CN" altLang="en-US" dirty="0"/>
          </a:p>
        </p:txBody>
      </p:sp>
      <p:sp>
        <p:nvSpPr>
          <p:cNvPr id="11" name="灯片编号占位符 10"/>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9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112" name="20周年ppt-定-内容-改色.png" descr="20周年ppt-定-内容-改色.png"/>
          <p:cNvPicPr>
            <a:picLocks noChangeAspect="1"/>
          </p:cNvPicPr>
          <p:nvPr userDrawn="1"/>
        </p:nvPicPr>
        <p:blipFill>
          <a:blip r:embed="rId2"/>
          <a:stretch>
            <a:fillRect/>
          </a:stretch>
        </p:blipFill>
        <p:spPr>
          <a:xfrm>
            <a:off x="-20044" y="-13296"/>
            <a:ext cx="12225866" cy="6884742"/>
          </a:xfrm>
          <a:prstGeom prst="rect">
            <a:avLst/>
          </a:prstGeom>
          <a:ln w="12700">
            <a:miter lim="400000"/>
            <a:headEnd/>
            <a:tailEnd/>
          </a:ln>
        </p:spPr>
      </p:pic>
      <p:pic>
        <p:nvPicPr>
          <p:cNvPr id="113"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
        <p:nvSpPr>
          <p:cNvPr id="7" name="标题占位符 1"/>
          <p:cNvSpPr>
            <a:spLocks noGrp="1"/>
          </p:cNvSpPr>
          <p:nvPr>
            <p:ph type="title"/>
            <p:custDataLst>
              <p:tags r:id="rId4"/>
            </p:custDataLst>
          </p:nvPr>
        </p:nvSpPr>
        <p:spPr>
          <a:xfrm>
            <a:off x="559505" y="2859475"/>
            <a:ext cx="10969200" cy="705600"/>
          </a:xfrm>
          <a:prstGeom prst="rect">
            <a:avLst/>
          </a:prstGeom>
        </p:spPr>
        <p:txBody>
          <a:bodyPr vert="horz" lIns="90170" tIns="46990" rIns="90170" bIns="46990" rtlCol="0" anchor="ctr" anchorCtr="0">
            <a:normAutofit/>
          </a:bodyPr>
          <a:lstStyle>
            <a:lvl1pPr algn="ctr">
              <a:defRPr sz="3200"/>
            </a:lvl1pPr>
          </a:lstStyle>
          <a:p>
            <a:r>
              <a:rPr lang="zh-CN" altLang="en-US" dirty="0"/>
              <a:t>单击此处编辑母版标题样式</a:t>
            </a:r>
            <a:endParaRPr lang="zh-CN" altLang="en-US" dirty="0"/>
          </a:p>
        </p:txBody>
      </p:sp>
      <p:sp>
        <p:nvSpPr>
          <p:cNvPr id="9" name="日期占位符 8"/>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9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0" name="页脚占位符 9"/>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90204" pitchFamily="34" charset="0"/>
                <a:ea typeface="微软雅黑" panose="020B0503020204020204" pitchFamily="34" charset="-122"/>
              </a:defRPr>
            </a:lvl1pPr>
          </a:lstStyle>
          <a:p>
            <a:endParaRPr lang="zh-CN" altLang="en-US" dirty="0"/>
          </a:p>
        </p:txBody>
      </p:sp>
      <p:sp>
        <p:nvSpPr>
          <p:cNvPr id="11" name="灯片编号占位符 10"/>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9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15" name="20周年ppt-定-谢谢-改色.png" descr="20周年ppt-定-谢谢-改色.png"/>
          <p:cNvPicPr>
            <a:picLocks noChangeAspect="1"/>
          </p:cNvPicPr>
          <p:nvPr userDrawn="1"/>
        </p:nvPicPr>
        <p:blipFill>
          <a:blip r:embed="rId2"/>
          <a:srcRect t="3" b="6"/>
          <a:stretch>
            <a:fillRect/>
          </a:stretch>
        </p:blipFill>
        <p:spPr>
          <a:xfrm>
            <a:off x="-38497" y="481"/>
            <a:ext cx="12268886" cy="6908248"/>
          </a:xfrm>
          <a:prstGeom prst="rect">
            <a:avLst/>
          </a:prstGeom>
          <a:ln w="12700">
            <a:miter lim="400000"/>
            <a:headEnd/>
            <a:tailEnd/>
          </a:ln>
        </p:spPr>
      </p:pic>
      <p:pic>
        <p:nvPicPr>
          <p:cNvPr id="116"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A7C1C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0831" y="2606000"/>
            <a:ext cx="7332899" cy="775409"/>
          </a:xfrm>
          <a:prstGeom prst="rect">
            <a:avLst/>
          </a:prstGeom>
        </p:spPr>
        <p:txBody>
          <a:bodyPr anchor="b">
            <a:normAutofit/>
          </a:bodyPr>
          <a:lstStyle>
            <a:lvl1pPr algn="l">
              <a:defRPr sz="5735">
                <a:solidFill>
                  <a:schemeClr val="tx1"/>
                </a:solidFill>
                <a:latin typeface="思源黑体 CN Heavy" panose="020B0A00000000000000" pitchFamily="34" charset="-122"/>
                <a:ea typeface="思源黑体 CN Heavy" panose="020B0A00000000000000" pitchFamily="34" charset="-122"/>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2510831" y="3466568"/>
            <a:ext cx="5099956" cy="535377"/>
          </a:xfrm>
          <a:prstGeom prst="rect">
            <a:avLst/>
          </a:prstGeom>
        </p:spPr>
        <p:txBody>
          <a:bodyPr>
            <a:normAutofit/>
          </a:bodyPr>
          <a:lstStyle>
            <a:lvl1pPr marL="0" indent="0" algn="ctr">
              <a:buNone/>
              <a:defRPr sz="2935">
                <a:solidFill>
                  <a:schemeClr val="tx1"/>
                </a:solidFill>
                <a:latin typeface="思源黑体 CN Medium" panose="020B0600000000000000" pitchFamily="34" charset="-122"/>
                <a:ea typeface="思源黑体 CN Medium" panose="020B06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pic>
        <p:nvPicPr>
          <p:cNvPr id="7" name="图片 6"/>
          <p:cNvPicPr>
            <a:picLocks noChangeAspect="1"/>
          </p:cNvPicPr>
          <p:nvPr userDrawn="1"/>
        </p:nvPicPr>
        <p:blipFill rotWithShape="1">
          <a:blip r:embed="rId2" cstate="screen">
            <a:alphaModFix amt="35000"/>
          </a:blip>
          <a:srcRect/>
          <a:stretch>
            <a:fillRect/>
          </a:stretch>
        </p:blipFill>
        <p:spPr>
          <a:xfrm>
            <a:off x="0" y="2415719"/>
            <a:ext cx="12192000" cy="5029200"/>
          </a:xfrm>
          <a:prstGeom prst="rect">
            <a:avLst/>
          </a:prstGeom>
        </p:spPr>
      </p:pic>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38200" y="1064871"/>
            <a:ext cx="10515600" cy="625817"/>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38200" y="1064871"/>
            <a:ext cx="10515600" cy="625817"/>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1064871"/>
            <a:ext cx="10515600" cy="625817"/>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097152" name="图片 5" descr="5组-2"/>
          <p:cNvPicPr>
            <a:picLocks noChangeAspect="1"/>
          </p:cNvPicPr>
          <p:nvPr userDrawn="1"/>
        </p:nvPicPr>
        <p:blipFill>
          <a:blip r:embed="rId2"/>
          <a:stretch>
            <a:fillRect/>
          </a:stretch>
        </p:blipFill>
        <p:spPr>
          <a:xfrm>
            <a:off x="-13970" y="1659890"/>
            <a:ext cx="5775960" cy="3252470"/>
          </a:xfrm>
          <a:prstGeom prst="rect">
            <a:avLst/>
          </a:prstGeom>
        </p:spPr>
      </p:pic>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38200" y="2917801"/>
            <a:ext cx="10515600" cy="625817"/>
          </a:xfrm>
          <a:prstGeom prst="rect">
            <a:avLst/>
          </a:prstGeom>
        </p:spPr>
        <p:txBody>
          <a:bodyPr vert="horz" lIns="91440" tIns="45720" rIns="91440" bIns="45720" rtlCol="0" anchor="ctr">
            <a:normAutofit/>
          </a:bodyPr>
          <a:lstStyle>
            <a:lvl1pPr algn="ctr">
              <a:defRPr/>
            </a:lvl1pPr>
          </a:lstStyle>
          <a:p>
            <a:r>
              <a:rPr lang="en-US" dirty="0"/>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48581" name="Title Placeholder 1"/>
          <p:cNvSpPr>
            <a:spLocks noGrp="1"/>
          </p:cNvSpPr>
          <p:nvPr>
            <p:ph type="title"/>
          </p:nvPr>
        </p:nvSpPr>
        <p:spPr>
          <a:xfrm>
            <a:off x="600075" y="2849245"/>
            <a:ext cx="10515600" cy="814705"/>
          </a:xfrm>
          <a:prstGeom prst="rect">
            <a:avLst/>
          </a:prstGeom>
        </p:spPr>
        <p:txBody>
          <a:bodyPr vert="horz" lIns="91440" tIns="45720" rIns="91440" bIns="45720" rtlCol="0" anchor="ctr">
            <a:noAutofit/>
          </a:bodyPr>
          <a:lstStyle>
            <a:lvl1pPr algn="ctr" eaLnBrk="1" fontAlgn="auto" latinLnBrk="0" hangingPunct="1">
              <a:lnSpc>
                <a:spcPct val="120000"/>
              </a:lnSpc>
              <a:defRPr sz="3600">
                <a:latin typeface="微软雅黑" panose="020B0503020204020204" pitchFamily="34" charset="-122"/>
                <a:ea typeface="微软雅黑" panose="020B0503020204020204" pitchFamily="34" charset="-122"/>
              </a:defRPr>
            </a:lvl1pPr>
          </a:lstStyle>
          <a:p>
            <a:r>
              <a:rPr lang="en-US"/>
              <a:t>Click to edit Master title style</a:t>
            </a:r>
            <a:endParaRPr lang="en-US"/>
          </a:p>
        </p:txBody>
      </p:sp>
      <p:sp>
        <p:nvSpPr>
          <p:cNvPr id="4" name="文本框 3"/>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955040"/>
            <a:ext cx="10515600" cy="735965"/>
          </a:xfrm>
          <a:prstGeom prst="rect">
            <a:avLst/>
          </a:prstGeom>
          <a:noFill/>
          <a:ln w="28575">
            <a:noFill/>
          </a:ln>
          <a:extLst>
            <a:ext uri="{909E8E84-426E-40DD-AFC4-6F175D3DCCD1}">
              <a14:hiddenFill xmlns:a14="http://schemas.microsoft.com/office/drawing/2010/main">
                <a:solidFill>
                  <a:schemeClr val="accent2"/>
                </a:solidFill>
              </a14:hiddenFill>
            </a:ext>
          </a:extLst>
        </p:spPr>
        <p:txBody>
          <a:bodyPr vert="horz" lIns="91440" tIns="45720" rIns="91440" bIns="45720" rtlCol="0" anchor="ctr">
            <a:normAutofit/>
          </a:bodyPr>
          <a:lstStyle>
            <a:lvl1pPr algn="ctr">
              <a:defRPr sz="3600" b="1">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691005"/>
            <a:ext cx="10515600" cy="4534535"/>
          </a:xfrm>
          <a:prstGeom prst="rect">
            <a:avLst/>
          </a:prstGeom>
        </p:spPr>
        <p:txBody>
          <a:bodyPr vert="horz" lIns="91440" tIns="45720" rIns="91440" bIns="45720" rtlCol="0">
            <a:normAutofit/>
          </a:bodyPr>
          <a:lstStyle>
            <a:lvl1pPr marL="0" indent="0" eaLnBrk="1" fontAlgn="auto" latinLnBrk="0" hangingPunct="1">
              <a:lnSpc>
                <a:spcPct val="120000"/>
              </a:lnSpc>
              <a:spcBef>
                <a:spcPts val="0"/>
              </a:spcBef>
              <a:buNone/>
              <a:defRPr sz="2400">
                <a:latin typeface="微软雅黑" panose="020B0503020204020204" pitchFamily="34" charset="-122"/>
                <a:ea typeface="微软雅黑" panose="020B0503020204020204" pitchFamily="34" charset="-122"/>
              </a:defRPr>
            </a:lvl1pPr>
            <a:lvl2pPr indent="0" eaLnBrk="1" fontAlgn="auto" latinLnBrk="0" hangingPunct="1">
              <a:lnSpc>
                <a:spcPct val="120000"/>
              </a:lnSpc>
              <a:spcBef>
                <a:spcPts val="0"/>
              </a:spcBef>
              <a:buNone/>
              <a:defRPr sz="2400">
                <a:latin typeface="微软雅黑" panose="020B0503020204020204" pitchFamily="34" charset="-122"/>
                <a:ea typeface="微软雅黑" panose="020B0503020204020204" pitchFamily="34" charset="-122"/>
              </a:defRPr>
            </a:lvl2pPr>
            <a:lvl3pPr indent="0" eaLnBrk="1" fontAlgn="auto" latinLnBrk="0" hangingPunct="1">
              <a:lnSpc>
                <a:spcPct val="120000"/>
              </a:lnSpc>
              <a:spcBef>
                <a:spcPts val="0"/>
              </a:spcBef>
              <a:buNone/>
              <a:defRPr sz="2400">
                <a:latin typeface="微软雅黑" panose="020B0503020204020204" pitchFamily="34" charset="-122"/>
                <a:ea typeface="微软雅黑" panose="020B0503020204020204" pitchFamily="34" charset="-122"/>
              </a:defRPr>
            </a:lvl3pPr>
            <a:lvl4pPr indent="0" eaLnBrk="1" fontAlgn="auto" latinLnBrk="0" hangingPunct="1">
              <a:lnSpc>
                <a:spcPct val="120000"/>
              </a:lnSpc>
              <a:spcBef>
                <a:spcPts val="0"/>
              </a:spcBef>
              <a:buNone/>
              <a:defRPr sz="2400">
                <a:latin typeface="微软雅黑" panose="020B0503020204020204" pitchFamily="34" charset="-122"/>
                <a:ea typeface="微软雅黑" panose="020B0503020204020204" pitchFamily="34" charset="-122"/>
              </a:defRPr>
            </a:lvl4pPr>
            <a:lvl5pPr indent="0" eaLnBrk="1" fontAlgn="auto" latinLnBrk="0" hangingPunct="1">
              <a:lnSpc>
                <a:spcPct val="120000"/>
              </a:lnSpc>
              <a:spcBef>
                <a:spcPts val="0"/>
              </a:spcBef>
              <a:buNone/>
              <a:defRPr sz="2400">
                <a:latin typeface="微软雅黑" panose="020B0503020204020204" pitchFamily="34" charset="-122"/>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960120"/>
            <a:ext cx="10515600" cy="5508625"/>
          </a:xfrm>
          <a:prstGeom prst="rect">
            <a:avLst/>
          </a:prstGeom>
        </p:spPr>
        <p:txBody>
          <a:bodyPr vert="horz" lIns="91440" tIns="45720" rIns="91440" bIns="45720" rtlCol="0">
            <a:normAutofit/>
          </a:bodyPr>
          <a:lstStyle>
            <a:lvl1pPr marL="0" indent="0" eaLnBrk="1" fontAlgn="auto" latinLnBrk="0" hangingPunct="1">
              <a:lnSpc>
                <a:spcPct val="120000"/>
              </a:lnSpc>
              <a:spcBef>
                <a:spcPts val="0"/>
              </a:spcBef>
              <a:buNone/>
              <a:defRPr sz="2000">
                <a:latin typeface="微软雅黑" panose="020B0503020204020204" pitchFamily="34" charset="-122"/>
                <a:ea typeface="微软雅黑" panose="020B0503020204020204" pitchFamily="34" charset="-122"/>
              </a:defRPr>
            </a:lvl1pPr>
            <a:lvl2pPr marL="0" indent="0" eaLnBrk="1" fontAlgn="auto" latinLnBrk="0" hangingPunct="1">
              <a:lnSpc>
                <a:spcPct val="120000"/>
              </a:lnSpc>
              <a:spcBef>
                <a:spcPts val="0"/>
              </a:spcBef>
              <a:buNone/>
              <a:defRPr sz="2000">
                <a:latin typeface="微软雅黑" panose="020B0503020204020204" pitchFamily="34" charset="-122"/>
                <a:ea typeface="微软雅黑" panose="020B0503020204020204" pitchFamily="34" charset="-122"/>
              </a:defRPr>
            </a:lvl2pPr>
            <a:lvl3pPr marL="0" indent="0" eaLnBrk="1" fontAlgn="auto" latinLnBrk="0" hangingPunct="1">
              <a:lnSpc>
                <a:spcPct val="120000"/>
              </a:lnSpc>
              <a:spcBef>
                <a:spcPts val="0"/>
              </a:spcBef>
              <a:buNone/>
              <a:defRPr sz="2000">
                <a:latin typeface="微软雅黑" panose="020B0503020204020204" pitchFamily="34" charset="-122"/>
                <a:ea typeface="微软雅黑" panose="020B0503020204020204" pitchFamily="34" charset="-122"/>
              </a:defRPr>
            </a:lvl3pPr>
            <a:lvl4pPr marL="0" indent="0" eaLnBrk="1" fontAlgn="auto" latinLnBrk="0" hangingPunct="1">
              <a:lnSpc>
                <a:spcPct val="120000"/>
              </a:lnSpc>
              <a:spcBef>
                <a:spcPts val="0"/>
              </a:spcBef>
              <a:buNone/>
              <a:defRPr sz="2000">
                <a:latin typeface="微软雅黑" panose="020B0503020204020204" pitchFamily="34" charset="-122"/>
                <a:ea typeface="微软雅黑" panose="020B0503020204020204" pitchFamily="34" charset="-122"/>
              </a:defRPr>
            </a:lvl4pPr>
            <a:lvl5pPr marL="0" indent="0" eaLnBrk="1" fontAlgn="auto" latinLnBrk="0" hangingPunct="1">
              <a:lnSpc>
                <a:spcPct val="120000"/>
              </a:lnSpc>
              <a:spcBef>
                <a:spcPts val="0"/>
              </a:spcBef>
              <a:buNone/>
              <a:defRPr sz="2000">
                <a:latin typeface="微软雅黑" panose="020B0503020204020204" pitchFamily="34" charset="-122"/>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标题占位符 1"/>
          <p:cNvSpPr>
            <a:spLocks noGrp="1"/>
          </p:cNvSpPr>
          <p:nvPr>
            <p:ph type="title"/>
          </p:nvPr>
        </p:nvSpPr>
        <p:spPr>
          <a:xfrm>
            <a:off x="716280" y="2817495"/>
            <a:ext cx="10515600" cy="735965"/>
          </a:xfrm>
          <a:prstGeom prst="rect">
            <a:avLst/>
          </a:prstGeom>
        </p:spPr>
        <p:txBody>
          <a:bodyPr vert="horz" lIns="91440" tIns="45720" rIns="91440" bIns="45720" rtlCol="0" anchor="ctr">
            <a:normAutofit/>
          </a:bodyPr>
          <a:lstStyle>
            <a:lvl1pPr algn="ctr" eaLnBrk="1" fontAlgn="auto" latinLnBrk="0" hangingPunct="1">
              <a:lnSpc>
                <a:spcPct val="120000"/>
              </a:lnSpc>
              <a:defRPr sz="3600" b="1">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a:p>
        </p:txBody>
      </p:sp>
      <p:sp>
        <p:nvSpPr>
          <p:cNvPr id="3" name="文本框 2"/>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标题 2"/>
          <p:cNvSpPr>
            <a:spLocks noGrp="1"/>
          </p:cNvSpPr>
          <p:nvPr>
            <p:ph type="title"/>
          </p:nvPr>
        </p:nvSpPr>
        <p:spPr>
          <a:xfrm>
            <a:off x="460375" y="3080385"/>
            <a:ext cx="11186795" cy="774700"/>
          </a:xfrm>
        </p:spPr>
        <p:txBody>
          <a:bodyPr/>
          <a:lstStyle>
            <a:lvl1pPr algn="ctr" eaLnBrk="1" fontAlgn="auto" latinLnBrk="0" hangingPunct="1">
              <a:lnSpc>
                <a:spcPct val="120000"/>
              </a:lnSpc>
              <a:defRPr sz="3600">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a:p>
        </p:txBody>
      </p:sp>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我是内容页1">
    <p:spTree>
      <p:nvGrpSpPr>
        <p:cNvPr id="1" name=""/>
        <p:cNvGrpSpPr/>
        <p:nvPr/>
      </p:nvGrpSpPr>
      <p:grpSpPr>
        <a:xfrm>
          <a:off x="0" y="0"/>
          <a:ext cx="0" cy="0"/>
          <a:chOff x="0" y="0"/>
          <a:chExt cx="0" cy="0"/>
        </a:xfrm>
      </p:grpSpPr>
      <p:sp>
        <p:nvSpPr>
          <p:cNvPr id="7" name="内容占位符 6"/>
          <p:cNvSpPr>
            <a:spLocks noGrp="1"/>
          </p:cNvSpPr>
          <p:nvPr>
            <p:ph sz="quarter" idx="10" hasCustomPrompt="1"/>
          </p:nvPr>
        </p:nvSpPr>
        <p:spPr>
          <a:xfrm>
            <a:off x="669925" y="725170"/>
            <a:ext cx="10852150" cy="5476240"/>
          </a:xfrm>
          <a:prstGeom prst="rect">
            <a:avLst/>
          </a:prstGeom>
        </p:spPr>
        <p:txBody>
          <a:bodyPr/>
          <a:lstStyle>
            <a:lvl1pPr marL="0" indent="0" eaLnBrk="1" fontAlgn="auto" latinLnBrk="0" hangingPunct="1">
              <a:lnSpc>
                <a:spcPct val="120000"/>
              </a:lnSpc>
              <a:spcAft>
                <a:spcPts val="0"/>
              </a:spcAft>
              <a:buNone/>
              <a:defRPr sz="2000" u="none" strike="noStrike" kern="1200" cap="none" spc="150" normalizeH="0">
                <a:solidFill>
                  <a:schemeClr val="tx1"/>
                </a:solidFill>
                <a:uFillTx/>
                <a:latin typeface="微软雅黑" panose="020B0503020204020204" pitchFamily="34" charset="-122"/>
                <a:ea typeface="微软雅黑" panose="020B0503020204020204" pitchFamily="34" charset="-122"/>
              </a:defRPr>
            </a:lvl1pPr>
          </a:lstStyle>
          <a:p>
            <a:pPr lvl="0"/>
            <a:r>
              <a:rPr lang="zh-CN" altLang="en-US" dirty="0"/>
              <a:t>我是内容页</a:t>
            </a:r>
            <a:endParaRPr lang="zh-CN" altLang="en-US" dirty="0"/>
          </a:p>
        </p:txBody>
      </p:sp>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188855" y="631370"/>
            <a:ext cx="7003144" cy="5595258"/>
          </a:xfrm>
          <a:custGeom>
            <a:avLst/>
            <a:gdLst>
              <a:gd name="connsiteX0" fmla="*/ 0 w 7003144"/>
              <a:gd name="connsiteY0" fmla="*/ 0 h 5595258"/>
              <a:gd name="connsiteX1" fmla="*/ 7003144 w 7003144"/>
              <a:gd name="connsiteY1" fmla="*/ 0 h 5595258"/>
              <a:gd name="connsiteX2" fmla="*/ 7003144 w 7003144"/>
              <a:gd name="connsiteY2" fmla="*/ 5595258 h 5595258"/>
              <a:gd name="connsiteX3" fmla="*/ 0 w 7003144"/>
              <a:gd name="connsiteY3" fmla="*/ 5595258 h 5595258"/>
            </a:gdLst>
            <a:ahLst/>
            <a:cxnLst>
              <a:cxn ang="0">
                <a:pos x="connsiteX0" y="connsiteY0"/>
              </a:cxn>
              <a:cxn ang="0">
                <a:pos x="connsiteX1" y="connsiteY1"/>
              </a:cxn>
              <a:cxn ang="0">
                <a:pos x="connsiteX2" y="connsiteY2"/>
              </a:cxn>
              <a:cxn ang="0">
                <a:pos x="connsiteX3" y="connsiteY3"/>
              </a:cxn>
            </a:cxnLst>
            <a:rect l="l" t="t" r="r" b="b"/>
            <a:pathLst>
              <a:path w="7003144" h="5595258">
                <a:moveTo>
                  <a:pt x="0" y="0"/>
                </a:moveTo>
                <a:lnTo>
                  <a:pt x="7003144" y="0"/>
                </a:lnTo>
                <a:lnTo>
                  <a:pt x="7003144" y="5595258"/>
                </a:lnTo>
                <a:lnTo>
                  <a:pt x="0" y="5595258"/>
                </a:lnTo>
                <a:close/>
              </a:path>
            </a:pathLst>
          </a:custGeom>
        </p:spPr>
        <p:txBody>
          <a:bodyPr wrap="square">
            <a:noAutofit/>
          </a:bodyPr>
          <a:lstStyle/>
          <a:p>
            <a:endParaRPr lang="en-US"/>
          </a:p>
        </p:txBody>
      </p:sp>
      <p:sp>
        <p:nvSpPr>
          <p:cNvPr id="2" name="文本框 1"/>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0" y="0"/>
            <a:ext cx="12192000" cy="6858000"/>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5431738" y="-1"/>
            <a:ext cx="6760262" cy="6858001"/>
          </a:xfrm>
          <a:custGeom>
            <a:avLst/>
            <a:gdLst>
              <a:gd name="connsiteX0" fmla="*/ 3678574 w 6760262"/>
              <a:gd name="connsiteY0" fmla="*/ 0 h 6858001"/>
              <a:gd name="connsiteX1" fmla="*/ 6760262 w 6760262"/>
              <a:gd name="connsiteY1" fmla="*/ 0 h 6858001"/>
              <a:gd name="connsiteX2" fmla="*/ 6760262 w 6760262"/>
              <a:gd name="connsiteY2" fmla="*/ 3217145 h 6858001"/>
              <a:gd name="connsiteX3" fmla="*/ 4807336 w 6760262"/>
              <a:gd name="connsiteY3" fmla="*/ 6858001 h 6858001"/>
              <a:gd name="connsiteX4" fmla="*/ 0 w 6760262"/>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0262" h="6858001">
                <a:moveTo>
                  <a:pt x="3678574" y="0"/>
                </a:moveTo>
                <a:lnTo>
                  <a:pt x="6760262" y="0"/>
                </a:lnTo>
                <a:lnTo>
                  <a:pt x="6760262" y="3217145"/>
                </a:lnTo>
                <a:lnTo>
                  <a:pt x="4807336" y="6858001"/>
                </a:lnTo>
                <a:lnTo>
                  <a:pt x="0" y="6858001"/>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1064871"/>
            <a:ext cx="10515600" cy="625817"/>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68626" y="1376963"/>
            <a:ext cx="4664765" cy="4104074"/>
          </a:xfrm>
          <a:custGeom>
            <a:avLst/>
            <a:gdLst>
              <a:gd name="connsiteX0" fmla="*/ 0 w 4664765"/>
              <a:gd name="connsiteY0" fmla="*/ 3327067 h 4104074"/>
              <a:gd name="connsiteX1" fmla="*/ 4374666 w 4664765"/>
              <a:gd name="connsiteY1" fmla="*/ 3327067 h 4104074"/>
              <a:gd name="connsiteX2" fmla="*/ 4374666 w 4664765"/>
              <a:gd name="connsiteY2" fmla="*/ 4104074 h 4104074"/>
              <a:gd name="connsiteX3" fmla="*/ 0 w 4664765"/>
              <a:gd name="connsiteY3" fmla="*/ 4104074 h 4104074"/>
              <a:gd name="connsiteX4" fmla="*/ 290099 w 4664765"/>
              <a:gd name="connsiteY4" fmla="*/ 2490042 h 4104074"/>
              <a:gd name="connsiteX5" fmla="*/ 4664765 w 4664765"/>
              <a:gd name="connsiteY5" fmla="*/ 2490042 h 4104074"/>
              <a:gd name="connsiteX6" fmla="*/ 4664765 w 4664765"/>
              <a:gd name="connsiteY6" fmla="*/ 3267049 h 4104074"/>
              <a:gd name="connsiteX7" fmla="*/ 290099 w 4664765"/>
              <a:gd name="connsiteY7" fmla="*/ 3267049 h 4104074"/>
              <a:gd name="connsiteX8" fmla="*/ 0 w 4664765"/>
              <a:gd name="connsiteY8" fmla="*/ 1660028 h 4104074"/>
              <a:gd name="connsiteX9" fmla="*/ 4374666 w 4664765"/>
              <a:gd name="connsiteY9" fmla="*/ 1660028 h 4104074"/>
              <a:gd name="connsiteX10" fmla="*/ 4374666 w 4664765"/>
              <a:gd name="connsiteY10" fmla="*/ 2437035 h 4104074"/>
              <a:gd name="connsiteX11" fmla="*/ 0 w 4664765"/>
              <a:gd name="connsiteY11" fmla="*/ 2437035 h 4104074"/>
              <a:gd name="connsiteX12" fmla="*/ 290099 w 4664765"/>
              <a:gd name="connsiteY12" fmla="*/ 830014 h 4104074"/>
              <a:gd name="connsiteX13" fmla="*/ 4664765 w 4664765"/>
              <a:gd name="connsiteY13" fmla="*/ 830014 h 4104074"/>
              <a:gd name="connsiteX14" fmla="*/ 4664765 w 4664765"/>
              <a:gd name="connsiteY14" fmla="*/ 1607021 h 4104074"/>
              <a:gd name="connsiteX15" fmla="*/ 290099 w 4664765"/>
              <a:gd name="connsiteY15" fmla="*/ 1607021 h 4104074"/>
              <a:gd name="connsiteX16" fmla="*/ 150851 w 4664765"/>
              <a:gd name="connsiteY16" fmla="*/ 0 h 4104074"/>
              <a:gd name="connsiteX17" fmla="*/ 4525517 w 4664765"/>
              <a:gd name="connsiteY17" fmla="*/ 0 h 4104074"/>
              <a:gd name="connsiteX18" fmla="*/ 4525517 w 4664765"/>
              <a:gd name="connsiteY18" fmla="*/ 777007 h 4104074"/>
              <a:gd name="connsiteX19" fmla="*/ 150851 w 4664765"/>
              <a:gd name="connsiteY19" fmla="*/ 777007 h 410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64765" h="4104074">
                <a:moveTo>
                  <a:pt x="0" y="3327067"/>
                </a:moveTo>
                <a:lnTo>
                  <a:pt x="4374666" y="3327067"/>
                </a:lnTo>
                <a:lnTo>
                  <a:pt x="4374666" y="4104074"/>
                </a:lnTo>
                <a:lnTo>
                  <a:pt x="0" y="4104074"/>
                </a:lnTo>
                <a:close/>
                <a:moveTo>
                  <a:pt x="290099" y="2490042"/>
                </a:moveTo>
                <a:lnTo>
                  <a:pt x="4664765" y="2490042"/>
                </a:lnTo>
                <a:lnTo>
                  <a:pt x="4664765" y="3267049"/>
                </a:lnTo>
                <a:lnTo>
                  <a:pt x="290099" y="3267049"/>
                </a:lnTo>
                <a:close/>
                <a:moveTo>
                  <a:pt x="0" y="1660028"/>
                </a:moveTo>
                <a:lnTo>
                  <a:pt x="4374666" y="1660028"/>
                </a:lnTo>
                <a:lnTo>
                  <a:pt x="4374666" y="2437035"/>
                </a:lnTo>
                <a:lnTo>
                  <a:pt x="0" y="2437035"/>
                </a:lnTo>
                <a:close/>
                <a:moveTo>
                  <a:pt x="290099" y="830014"/>
                </a:moveTo>
                <a:lnTo>
                  <a:pt x="4664765" y="830014"/>
                </a:lnTo>
                <a:lnTo>
                  <a:pt x="4664765" y="1607021"/>
                </a:lnTo>
                <a:lnTo>
                  <a:pt x="290099" y="1607021"/>
                </a:lnTo>
                <a:close/>
                <a:moveTo>
                  <a:pt x="150851" y="0"/>
                </a:moveTo>
                <a:lnTo>
                  <a:pt x="4525517" y="0"/>
                </a:lnTo>
                <a:lnTo>
                  <a:pt x="4525517" y="777007"/>
                </a:lnTo>
                <a:lnTo>
                  <a:pt x="150851" y="777007"/>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159828" y="558800"/>
            <a:ext cx="2053770" cy="5740400"/>
          </a:xfrm>
          <a:custGeom>
            <a:avLst/>
            <a:gdLst>
              <a:gd name="connsiteX0" fmla="*/ 342302 w 2053770"/>
              <a:gd name="connsiteY0" fmla="*/ 0 h 5740400"/>
              <a:gd name="connsiteX1" fmla="*/ 1711468 w 2053770"/>
              <a:gd name="connsiteY1" fmla="*/ 0 h 5740400"/>
              <a:gd name="connsiteX2" fmla="*/ 2053770 w 2053770"/>
              <a:gd name="connsiteY2" fmla="*/ 342302 h 5740400"/>
              <a:gd name="connsiteX3" fmla="*/ 2053770 w 2053770"/>
              <a:gd name="connsiteY3" fmla="*/ 5398098 h 5740400"/>
              <a:gd name="connsiteX4" fmla="*/ 1711468 w 2053770"/>
              <a:gd name="connsiteY4" fmla="*/ 5740400 h 5740400"/>
              <a:gd name="connsiteX5" fmla="*/ 342302 w 2053770"/>
              <a:gd name="connsiteY5" fmla="*/ 5740400 h 5740400"/>
              <a:gd name="connsiteX6" fmla="*/ 0 w 2053770"/>
              <a:gd name="connsiteY6" fmla="*/ 5398098 h 5740400"/>
              <a:gd name="connsiteX7" fmla="*/ 0 w 2053770"/>
              <a:gd name="connsiteY7" fmla="*/ 342302 h 5740400"/>
              <a:gd name="connsiteX8" fmla="*/ 342302 w 2053770"/>
              <a:gd name="connsiteY8" fmla="*/ 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770" h="5740400">
                <a:moveTo>
                  <a:pt x="342302" y="0"/>
                </a:moveTo>
                <a:lnTo>
                  <a:pt x="1711468" y="0"/>
                </a:lnTo>
                <a:cubicBezTo>
                  <a:pt x="1900516" y="0"/>
                  <a:pt x="2053770" y="153254"/>
                  <a:pt x="2053770" y="342302"/>
                </a:cubicBezTo>
                <a:lnTo>
                  <a:pt x="2053770" y="5398098"/>
                </a:lnTo>
                <a:cubicBezTo>
                  <a:pt x="2053770" y="5587146"/>
                  <a:pt x="1900516" y="5740400"/>
                  <a:pt x="1711468" y="5740400"/>
                </a:cubicBezTo>
                <a:lnTo>
                  <a:pt x="342302" y="5740400"/>
                </a:lnTo>
                <a:cubicBezTo>
                  <a:pt x="153254" y="5740400"/>
                  <a:pt x="0" y="5587146"/>
                  <a:pt x="0" y="5398098"/>
                </a:cubicBezTo>
                <a:lnTo>
                  <a:pt x="0" y="342302"/>
                </a:lnTo>
                <a:cubicBezTo>
                  <a:pt x="0" y="153254"/>
                  <a:pt x="153254" y="0"/>
                  <a:pt x="342302" y="0"/>
                </a:cubicBez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7344230" y="558799"/>
            <a:ext cx="2053770" cy="5740400"/>
          </a:xfrm>
          <a:custGeom>
            <a:avLst/>
            <a:gdLst>
              <a:gd name="connsiteX0" fmla="*/ 342302 w 2053770"/>
              <a:gd name="connsiteY0" fmla="*/ 0 h 5740400"/>
              <a:gd name="connsiteX1" fmla="*/ 1711468 w 2053770"/>
              <a:gd name="connsiteY1" fmla="*/ 0 h 5740400"/>
              <a:gd name="connsiteX2" fmla="*/ 2053770 w 2053770"/>
              <a:gd name="connsiteY2" fmla="*/ 342302 h 5740400"/>
              <a:gd name="connsiteX3" fmla="*/ 2053770 w 2053770"/>
              <a:gd name="connsiteY3" fmla="*/ 5398098 h 5740400"/>
              <a:gd name="connsiteX4" fmla="*/ 1711468 w 2053770"/>
              <a:gd name="connsiteY4" fmla="*/ 5740400 h 5740400"/>
              <a:gd name="connsiteX5" fmla="*/ 342302 w 2053770"/>
              <a:gd name="connsiteY5" fmla="*/ 5740400 h 5740400"/>
              <a:gd name="connsiteX6" fmla="*/ 0 w 2053770"/>
              <a:gd name="connsiteY6" fmla="*/ 5398098 h 5740400"/>
              <a:gd name="connsiteX7" fmla="*/ 0 w 2053770"/>
              <a:gd name="connsiteY7" fmla="*/ 342302 h 5740400"/>
              <a:gd name="connsiteX8" fmla="*/ 342302 w 2053770"/>
              <a:gd name="connsiteY8" fmla="*/ 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770" h="5740400">
                <a:moveTo>
                  <a:pt x="342302" y="0"/>
                </a:moveTo>
                <a:lnTo>
                  <a:pt x="1711468" y="0"/>
                </a:lnTo>
                <a:cubicBezTo>
                  <a:pt x="1900516" y="0"/>
                  <a:pt x="2053770" y="153254"/>
                  <a:pt x="2053770" y="342302"/>
                </a:cubicBezTo>
                <a:lnTo>
                  <a:pt x="2053770" y="5398098"/>
                </a:lnTo>
                <a:cubicBezTo>
                  <a:pt x="2053770" y="5587146"/>
                  <a:pt x="1900516" y="5740400"/>
                  <a:pt x="1711468" y="5740400"/>
                </a:cubicBezTo>
                <a:lnTo>
                  <a:pt x="342302" y="5740400"/>
                </a:lnTo>
                <a:cubicBezTo>
                  <a:pt x="153254" y="5740400"/>
                  <a:pt x="0" y="5587146"/>
                  <a:pt x="0" y="5398098"/>
                </a:cubicBezTo>
                <a:lnTo>
                  <a:pt x="0" y="342302"/>
                </a:lnTo>
                <a:cubicBezTo>
                  <a:pt x="0" y="153254"/>
                  <a:pt x="153254" y="0"/>
                  <a:pt x="342302" y="0"/>
                </a:cubicBez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9528631" y="558800"/>
            <a:ext cx="2053770" cy="5740400"/>
          </a:xfrm>
          <a:custGeom>
            <a:avLst/>
            <a:gdLst>
              <a:gd name="connsiteX0" fmla="*/ 342302 w 2053770"/>
              <a:gd name="connsiteY0" fmla="*/ 0 h 5740400"/>
              <a:gd name="connsiteX1" fmla="*/ 1711468 w 2053770"/>
              <a:gd name="connsiteY1" fmla="*/ 0 h 5740400"/>
              <a:gd name="connsiteX2" fmla="*/ 2053770 w 2053770"/>
              <a:gd name="connsiteY2" fmla="*/ 342302 h 5740400"/>
              <a:gd name="connsiteX3" fmla="*/ 2053770 w 2053770"/>
              <a:gd name="connsiteY3" fmla="*/ 5398098 h 5740400"/>
              <a:gd name="connsiteX4" fmla="*/ 1711468 w 2053770"/>
              <a:gd name="connsiteY4" fmla="*/ 5740400 h 5740400"/>
              <a:gd name="connsiteX5" fmla="*/ 342302 w 2053770"/>
              <a:gd name="connsiteY5" fmla="*/ 5740400 h 5740400"/>
              <a:gd name="connsiteX6" fmla="*/ 0 w 2053770"/>
              <a:gd name="connsiteY6" fmla="*/ 5398098 h 5740400"/>
              <a:gd name="connsiteX7" fmla="*/ 0 w 2053770"/>
              <a:gd name="connsiteY7" fmla="*/ 342302 h 5740400"/>
              <a:gd name="connsiteX8" fmla="*/ 342302 w 2053770"/>
              <a:gd name="connsiteY8" fmla="*/ 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770" h="5740400">
                <a:moveTo>
                  <a:pt x="342302" y="0"/>
                </a:moveTo>
                <a:lnTo>
                  <a:pt x="1711468" y="0"/>
                </a:lnTo>
                <a:cubicBezTo>
                  <a:pt x="1900516" y="0"/>
                  <a:pt x="2053770" y="153254"/>
                  <a:pt x="2053770" y="342302"/>
                </a:cubicBezTo>
                <a:lnTo>
                  <a:pt x="2053770" y="5398098"/>
                </a:lnTo>
                <a:cubicBezTo>
                  <a:pt x="2053770" y="5587146"/>
                  <a:pt x="1900516" y="5740400"/>
                  <a:pt x="1711468" y="5740400"/>
                </a:cubicBezTo>
                <a:lnTo>
                  <a:pt x="342302" y="5740400"/>
                </a:lnTo>
                <a:cubicBezTo>
                  <a:pt x="153254" y="5740400"/>
                  <a:pt x="0" y="5587146"/>
                  <a:pt x="0" y="5398098"/>
                </a:cubicBezTo>
                <a:lnTo>
                  <a:pt x="0" y="342302"/>
                </a:lnTo>
                <a:cubicBezTo>
                  <a:pt x="0" y="153254"/>
                  <a:pt x="153254" y="0"/>
                  <a:pt x="342302"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0571" y="678543"/>
            <a:ext cx="5747657" cy="5500914"/>
          </a:xfrm>
          <a:custGeom>
            <a:avLst/>
            <a:gdLst>
              <a:gd name="connsiteX0" fmla="*/ 916837 w 5747657"/>
              <a:gd name="connsiteY0" fmla="*/ 0 h 5500914"/>
              <a:gd name="connsiteX1" fmla="*/ 4830820 w 5747657"/>
              <a:gd name="connsiteY1" fmla="*/ 0 h 5500914"/>
              <a:gd name="connsiteX2" fmla="*/ 5747657 w 5747657"/>
              <a:gd name="connsiteY2" fmla="*/ 916837 h 5500914"/>
              <a:gd name="connsiteX3" fmla="*/ 5747657 w 5747657"/>
              <a:gd name="connsiteY3" fmla="*/ 4584077 h 5500914"/>
              <a:gd name="connsiteX4" fmla="*/ 4830820 w 5747657"/>
              <a:gd name="connsiteY4" fmla="*/ 5500914 h 5500914"/>
              <a:gd name="connsiteX5" fmla="*/ 916837 w 5747657"/>
              <a:gd name="connsiteY5" fmla="*/ 5500914 h 5500914"/>
              <a:gd name="connsiteX6" fmla="*/ 0 w 5747657"/>
              <a:gd name="connsiteY6" fmla="*/ 4584077 h 5500914"/>
              <a:gd name="connsiteX7" fmla="*/ 0 w 5747657"/>
              <a:gd name="connsiteY7" fmla="*/ 916837 h 5500914"/>
              <a:gd name="connsiteX8" fmla="*/ 916837 w 5747657"/>
              <a:gd name="connsiteY8" fmla="*/ 0 h 550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657" h="5500914">
                <a:moveTo>
                  <a:pt x="916837" y="0"/>
                </a:moveTo>
                <a:lnTo>
                  <a:pt x="4830820" y="0"/>
                </a:lnTo>
                <a:cubicBezTo>
                  <a:pt x="5337175" y="0"/>
                  <a:pt x="5747657" y="410482"/>
                  <a:pt x="5747657" y="916837"/>
                </a:cubicBezTo>
                <a:lnTo>
                  <a:pt x="5747657" y="4584077"/>
                </a:lnTo>
                <a:cubicBezTo>
                  <a:pt x="5747657" y="5090432"/>
                  <a:pt x="5337175" y="5500914"/>
                  <a:pt x="4830820" y="5500914"/>
                </a:cubicBezTo>
                <a:lnTo>
                  <a:pt x="916837" y="5500914"/>
                </a:lnTo>
                <a:cubicBezTo>
                  <a:pt x="410482" y="5500914"/>
                  <a:pt x="0" y="5090432"/>
                  <a:pt x="0" y="4584077"/>
                </a:cubicBezTo>
                <a:lnTo>
                  <a:pt x="0" y="916837"/>
                </a:lnTo>
                <a:cubicBezTo>
                  <a:pt x="0" y="410482"/>
                  <a:pt x="410482" y="0"/>
                  <a:pt x="916837"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19150" y="704850"/>
            <a:ext cx="5448300" cy="5448300"/>
          </a:xfrm>
          <a:custGeom>
            <a:avLst/>
            <a:gdLst>
              <a:gd name="connsiteX0" fmla="*/ 2724150 w 5448300"/>
              <a:gd name="connsiteY0" fmla="*/ 0 h 5448300"/>
              <a:gd name="connsiteX1" fmla="*/ 4650415 w 5448300"/>
              <a:gd name="connsiteY1" fmla="*/ 797885 h 5448300"/>
              <a:gd name="connsiteX2" fmla="*/ 4792882 w 5448300"/>
              <a:gd name="connsiteY2" fmla="*/ 954639 h 5448300"/>
              <a:gd name="connsiteX3" fmla="*/ 3145029 w 5448300"/>
              <a:gd name="connsiteY3" fmla="*/ 2305167 h 5448300"/>
              <a:gd name="connsiteX4" fmla="*/ 3278649 w 5448300"/>
              <a:gd name="connsiteY4" fmla="*/ 2468204 h 5448300"/>
              <a:gd name="connsiteX5" fmla="*/ 4922912 w 5448300"/>
              <a:gd name="connsiteY5" fmla="*/ 1120620 h 5448300"/>
              <a:gd name="connsiteX6" fmla="*/ 4983059 w 5448300"/>
              <a:gd name="connsiteY6" fmla="*/ 1201053 h 5448300"/>
              <a:gd name="connsiteX7" fmla="*/ 5448300 w 5448300"/>
              <a:gd name="connsiteY7" fmla="*/ 2724150 h 5448300"/>
              <a:gd name="connsiteX8" fmla="*/ 2724150 w 5448300"/>
              <a:gd name="connsiteY8" fmla="*/ 5448300 h 5448300"/>
              <a:gd name="connsiteX9" fmla="*/ 2625580 w 5448300"/>
              <a:gd name="connsiteY9" fmla="*/ 5443323 h 5448300"/>
              <a:gd name="connsiteX10" fmla="*/ 3148699 w 5448300"/>
              <a:gd name="connsiteY10" fmla="*/ 3225257 h 5448300"/>
              <a:gd name="connsiteX11" fmla="*/ 2943531 w 5448300"/>
              <a:gd name="connsiteY11" fmla="*/ 3176869 h 5448300"/>
              <a:gd name="connsiteX12" fmla="*/ 2412340 w 5448300"/>
              <a:gd name="connsiteY12" fmla="*/ 5429156 h 5448300"/>
              <a:gd name="connsiteX13" fmla="*/ 2175140 w 5448300"/>
              <a:gd name="connsiteY13" fmla="*/ 5392956 h 5448300"/>
              <a:gd name="connsiteX14" fmla="*/ 0 w 5448300"/>
              <a:gd name="connsiteY14" fmla="*/ 2724150 h 5448300"/>
              <a:gd name="connsiteX15" fmla="*/ 214078 w 5448300"/>
              <a:gd name="connsiteY15" fmla="*/ 1663788 h 5448300"/>
              <a:gd name="connsiteX16" fmla="*/ 317679 w 5448300"/>
              <a:gd name="connsiteY16" fmla="*/ 1448725 h 5448300"/>
              <a:gd name="connsiteX17" fmla="*/ 2300935 w 5448300"/>
              <a:gd name="connsiteY17" fmla="*/ 2831853 h 5448300"/>
              <a:gd name="connsiteX18" fmla="*/ 2421519 w 5448300"/>
              <a:gd name="connsiteY18" fmla="*/ 2658949 h 5448300"/>
              <a:gd name="connsiteX19" fmla="*/ 425306 w 5448300"/>
              <a:gd name="connsiteY19" fmla="*/ 1266788 h 5448300"/>
              <a:gd name="connsiteX20" fmla="*/ 465243 w 5448300"/>
              <a:gd name="connsiteY20" fmla="*/ 1201053 h 5448300"/>
              <a:gd name="connsiteX21" fmla="*/ 2724150 w 5448300"/>
              <a:gd name="connsiteY21" fmla="*/ 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8300" h="5448300">
                <a:moveTo>
                  <a:pt x="2724150" y="0"/>
                </a:moveTo>
                <a:cubicBezTo>
                  <a:pt x="3476404" y="0"/>
                  <a:pt x="4157441" y="304912"/>
                  <a:pt x="4650415" y="797885"/>
                </a:cubicBezTo>
                <a:lnTo>
                  <a:pt x="4792882" y="954639"/>
                </a:lnTo>
                <a:lnTo>
                  <a:pt x="3145029" y="2305167"/>
                </a:lnTo>
                <a:lnTo>
                  <a:pt x="3278649" y="2468204"/>
                </a:lnTo>
                <a:lnTo>
                  <a:pt x="4922912" y="1120620"/>
                </a:lnTo>
                <a:lnTo>
                  <a:pt x="4983059" y="1201053"/>
                </a:lnTo>
                <a:cubicBezTo>
                  <a:pt x="5276789" y="1635830"/>
                  <a:pt x="5448300" y="2159960"/>
                  <a:pt x="5448300" y="2724150"/>
                </a:cubicBezTo>
                <a:cubicBezTo>
                  <a:pt x="5448300" y="4228657"/>
                  <a:pt x="4228657" y="5448300"/>
                  <a:pt x="2724150" y="5448300"/>
                </a:cubicBezTo>
                <a:lnTo>
                  <a:pt x="2625580" y="5443323"/>
                </a:lnTo>
                <a:lnTo>
                  <a:pt x="3148699" y="3225257"/>
                </a:lnTo>
                <a:lnTo>
                  <a:pt x="2943531" y="3176869"/>
                </a:lnTo>
                <a:lnTo>
                  <a:pt x="2412340" y="5429156"/>
                </a:lnTo>
                <a:lnTo>
                  <a:pt x="2175140" y="5392956"/>
                </a:lnTo>
                <a:cubicBezTo>
                  <a:pt x="933790" y="5138939"/>
                  <a:pt x="0" y="4040594"/>
                  <a:pt x="0" y="2724150"/>
                </a:cubicBezTo>
                <a:cubicBezTo>
                  <a:pt x="0" y="2348023"/>
                  <a:pt x="76228" y="1989701"/>
                  <a:pt x="214078" y="1663788"/>
                </a:cubicBezTo>
                <a:lnTo>
                  <a:pt x="317679" y="1448725"/>
                </a:lnTo>
                <a:lnTo>
                  <a:pt x="2300935" y="2831853"/>
                </a:lnTo>
                <a:lnTo>
                  <a:pt x="2421519" y="2658949"/>
                </a:lnTo>
                <a:lnTo>
                  <a:pt x="425306" y="1266788"/>
                </a:lnTo>
                <a:lnTo>
                  <a:pt x="465243" y="1201053"/>
                </a:lnTo>
                <a:cubicBezTo>
                  <a:pt x="954792" y="476423"/>
                  <a:pt x="1783833" y="0"/>
                  <a:pt x="2724150"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876142" y="153914"/>
            <a:ext cx="2489200" cy="3997468"/>
          </a:xfrm>
          <a:custGeom>
            <a:avLst/>
            <a:gdLst>
              <a:gd name="connsiteX0" fmla="*/ 0 w 2489200"/>
              <a:gd name="connsiteY0" fmla="*/ 0 h 3997468"/>
              <a:gd name="connsiteX1" fmla="*/ 2489200 w 2489200"/>
              <a:gd name="connsiteY1" fmla="*/ 0 h 3997468"/>
              <a:gd name="connsiteX2" fmla="*/ 2489200 w 2489200"/>
              <a:gd name="connsiteY2" fmla="*/ 3997468 h 3997468"/>
              <a:gd name="connsiteX3" fmla="*/ 0 w 2489200"/>
              <a:gd name="connsiteY3" fmla="*/ 3997468 h 3997468"/>
            </a:gdLst>
            <a:ahLst/>
            <a:cxnLst>
              <a:cxn ang="0">
                <a:pos x="connsiteX0" y="connsiteY0"/>
              </a:cxn>
              <a:cxn ang="0">
                <a:pos x="connsiteX1" y="connsiteY1"/>
              </a:cxn>
              <a:cxn ang="0">
                <a:pos x="connsiteX2" y="connsiteY2"/>
              </a:cxn>
              <a:cxn ang="0">
                <a:pos x="connsiteX3" y="connsiteY3"/>
              </a:cxn>
            </a:cxnLst>
            <a:rect l="l" t="t" r="r" b="b"/>
            <a:pathLst>
              <a:path w="2489200" h="3997468">
                <a:moveTo>
                  <a:pt x="0" y="0"/>
                </a:moveTo>
                <a:lnTo>
                  <a:pt x="2489200" y="0"/>
                </a:lnTo>
                <a:lnTo>
                  <a:pt x="2489200" y="3997468"/>
                </a:lnTo>
                <a:lnTo>
                  <a:pt x="0" y="3997468"/>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9559018" y="153913"/>
            <a:ext cx="2489200" cy="3997468"/>
          </a:xfrm>
          <a:custGeom>
            <a:avLst/>
            <a:gdLst>
              <a:gd name="connsiteX0" fmla="*/ 0 w 2489200"/>
              <a:gd name="connsiteY0" fmla="*/ 0 h 3997468"/>
              <a:gd name="connsiteX1" fmla="*/ 2489200 w 2489200"/>
              <a:gd name="connsiteY1" fmla="*/ 0 h 3997468"/>
              <a:gd name="connsiteX2" fmla="*/ 2489200 w 2489200"/>
              <a:gd name="connsiteY2" fmla="*/ 3997468 h 3997468"/>
              <a:gd name="connsiteX3" fmla="*/ 0 w 2489200"/>
              <a:gd name="connsiteY3" fmla="*/ 3997468 h 3997468"/>
            </a:gdLst>
            <a:ahLst/>
            <a:cxnLst>
              <a:cxn ang="0">
                <a:pos x="connsiteX0" y="connsiteY0"/>
              </a:cxn>
              <a:cxn ang="0">
                <a:pos x="connsiteX1" y="connsiteY1"/>
              </a:cxn>
              <a:cxn ang="0">
                <a:pos x="connsiteX2" y="connsiteY2"/>
              </a:cxn>
              <a:cxn ang="0">
                <a:pos x="connsiteX3" y="connsiteY3"/>
              </a:cxn>
            </a:cxnLst>
            <a:rect l="l" t="t" r="r" b="b"/>
            <a:pathLst>
              <a:path w="2489200" h="3997468">
                <a:moveTo>
                  <a:pt x="0" y="0"/>
                </a:moveTo>
                <a:lnTo>
                  <a:pt x="2489200" y="0"/>
                </a:lnTo>
                <a:lnTo>
                  <a:pt x="2489200" y="3997468"/>
                </a:lnTo>
                <a:lnTo>
                  <a:pt x="0" y="3997468"/>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6876144" y="4330693"/>
            <a:ext cx="5172075" cy="2373393"/>
          </a:xfrm>
          <a:custGeom>
            <a:avLst/>
            <a:gdLst>
              <a:gd name="connsiteX0" fmla="*/ 0 w 5172075"/>
              <a:gd name="connsiteY0" fmla="*/ 0 h 2373393"/>
              <a:gd name="connsiteX1" fmla="*/ 5172075 w 5172075"/>
              <a:gd name="connsiteY1" fmla="*/ 0 h 2373393"/>
              <a:gd name="connsiteX2" fmla="*/ 5172075 w 5172075"/>
              <a:gd name="connsiteY2" fmla="*/ 2373393 h 2373393"/>
              <a:gd name="connsiteX3" fmla="*/ 0 w 5172075"/>
              <a:gd name="connsiteY3" fmla="*/ 2373393 h 2373393"/>
            </a:gdLst>
            <a:ahLst/>
            <a:cxnLst>
              <a:cxn ang="0">
                <a:pos x="connsiteX0" y="connsiteY0"/>
              </a:cxn>
              <a:cxn ang="0">
                <a:pos x="connsiteX1" y="connsiteY1"/>
              </a:cxn>
              <a:cxn ang="0">
                <a:pos x="connsiteX2" y="connsiteY2"/>
              </a:cxn>
              <a:cxn ang="0">
                <a:pos x="connsiteX3" y="connsiteY3"/>
              </a:cxn>
            </a:cxnLst>
            <a:rect l="l" t="t" r="r" b="b"/>
            <a:pathLst>
              <a:path w="5172075" h="2373393">
                <a:moveTo>
                  <a:pt x="0" y="0"/>
                </a:moveTo>
                <a:lnTo>
                  <a:pt x="5172075" y="0"/>
                </a:lnTo>
                <a:lnTo>
                  <a:pt x="5172075" y="2373393"/>
                </a:lnTo>
                <a:lnTo>
                  <a:pt x="0" y="2373393"/>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188855" y="631370"/>
            <a:ext cx="7003144" cy="5595258"/>
          </a:xfrm>
          <a:custGeom>
            <a:avLst/>
            <a:gdLst>
              <a:gd name="connsiteX0" fmla="*/ 0 w 7003144"/>
              <a:gd name="connsiteY0" fmla="*/ 0 h 5595258"/>
              <a:gd name="connsiteX1" fmla="*/ 7003144 w 7003144"/>
              <a:gd name="connsiteY1" fmla="*/ 0 h 5595258"/>
              <a:gd name="connsiteX2" fmla="*/ 7003144 w 7003144"/>
              <a:gd name="connsiteY2" fmla="*/ 5595258 h 5595258"/>
              <a:gd name="connsiteX3" fmla="*/ 0 w 7003144"/>
              <a:gd name="connsiteY3" fmla="*/ 5595258 h 5595258"/>
            </a:gdLst>
            <a:ahLst/>
            <a:cxnLst>
              <a:cxn ang="0">
                <a:pos x="connsiteX0" y="connsiteY0"/>
              </a:cxn>
              <a:cxn ang="0">
                <a:pos x="connsiteX1" y="connsiteY1"/>
              </a:cxn>
              <a:cxn ang="0">
                <a:pos x="connsiteX2" y="connsiteY2"/>
              </a:cxn>
              <a:cxn ang="0">
                <a:pos x="connsiteX3" y="connsiteY3"/>
              </a:cxn>
            </a:cxnLst>
            <a:rect l="l" t="t" r="r" b="b"/>
            <a:pathLst>
              <a:path w="7003144" h="5595258">
                <a:moveTo>
                  <a:pt x="0" y="0"/>
                </a:moveTo>
                <a:lnTo>
                  <a:pt x="7003144" y="0"/>
                </a:lnTo>
                <a:lnTo>
                  <a:pt x="7003144" y="5595258"/>
                </a:lnTo>
                <a:lnTo>
                  <a:pt x="0" y="5595258"/>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30514" y="1"/>
            <a:ext cx="5065486" cy="3428999"/>
          </a:xfrm>
          <a:custGeom>
            <a:avLst/>
            <a:gdLst>
              <a:gd name="connsiteX0" fmla="*/ 0 w 5065486"/>
              <a:gd name="connsiteY0" fmla="*/ 0 h 3428999"/>
              <a:gd name="connsiteX1" fmla="*/ 5065486 w 5065486"/>
              <a:gd name="connsiteY1" fmla="*/ 0 h 3428999"/>
              <a:gd name="connsiteX2" fmla="*/ 5065486 w 5065486"/>
              <a:gd name="connsiteY2" fmla="*/ 3428999 h 3428999"/>
              <a:gd name="connsiteX3" fmla="*/ 0 w 5065486"/>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5065486" h="3428999">
                <a:moveTo>
                  <a:pt x="0" y="0"/>
                </a:moveTo>
                <a:lnTo>
                  <a:pt x="5065486" y="0"/>
                </a:lnTo>
                <a:lnTo>
                  <a:pt x="5065486" y="3428999"/>
                </a:lnTo>
                <a:lnTo>
                  <a:pt x="0" y="3428999"/>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1030514" y="3581400"/>
            <a:ext cx="5065486" cy="3276601"/>
          </a:xfrm>
          <a:custGeom>
            <a:avLst/>
            <a:gdLst>
              <a:gd name="connsiteX0" fmla="*/ 0 w 5065486"/>
              <a:gd name="connsiteY0" fmla="*/ 0 h 3276601"/>
              <a:gd name="connsiteX1" fmla="*/ 5065486 w 5065486"/>
              <a:gd name="connsiteY1" fmla="*/ 0 h 3276601"/>
              <a:gd name="connsiteX2" fmla="*/ 5065486 w 5065486"/>
              <a:gd name="connsiteY2" fmla="*/ 3276601 h 3276601"/>
              <a:gd name="connsiteX3" fmla="*/ 0 w 5065486"/>
              <a:gd name="connsiteY3" fmla="*/ 3276601 h 3276601"/>
            </a:gdLst>
            <a:ahLst/>
            <a:cxnLst>
              <a:cxn ang="0">
                <a:pos x="connsiteX0" y="connsiteY0"/>
              </a:cxn>
              <a:cxn ang="0">
                <a:pos x="connsiteX1" y="connsiteY1"/>
              </a:cxn>
              <a:cxn ang="0">
                <a:pos x="connsiteX2" y="connsiteY2"/>
              </a:cxn>
              <a:cxn ang="0">
                <a:pos x="connsiteX3" y="connsiteY3"/>
              </a:cxn>
            </a:cxnLst>
            <a:rect l="l" t="t" r="r" b="b"/>
            <a:pathLst>
              <a:path w="5065486" h="3276601">
                <a:moveTo>
                  <a:pt x="0" y="0"/>
                </a:moveTo>
                <a:lnTo>
                  <a:pt x="5065486" y="0"/>
                </a:lnTo>
                <a:lnTo>
                  <a:pt x="5065486" y="3276601"/>
                </a:lnTo>
                <a:lnTo>
                  <a:pt x="0" y="3276601"/>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394324" y="-1"/>
            <a:ext cx="1552575" cy="6810068"/>
          </a:xfrm>
          <a:custGeom>
            <a:avLst/>
            <a:gdLst>
              <a:gd name="connsiteX0" fmla="*/ 0 w 1552575"/>
              <a:gd name="connsiteY0" fmla="*/ 0 h 6810068"/>
              <a:gd name="connsiteX1" fmla="*/ 1552575 w 1552575"/>
              <a:gd name="connsiteY1" fmla="*/ 0 h 6810068"/>
              <a:gd name="connsiteX2" fmla="*/ 1552575 w 1552575"/>
              <a:gd name="connsiteY2" fmla="*/ 6810068 h 6810068"/>
              <a:gd name="connsiteX3" fmla="*/ 0 w 1552575"/>
              <a:gd name="connsiteY3" fmla="*/ 6810068 h 6810068"/>
            </a:gdLst>
            <a:ahLst/>
            <a:cxnLst>
              <a:cxn ang="0">
                <a:pos x="connsiteX0" y="connsiteY0"/>
              </a:cxn>
              <a:cxn ang="0">
                <a:pos x="connsiteX1" y="connsiteY1"/>
              </a:cxn>
              <a:cxn ang="0">
                <a:pos x="connsiteX2" y="connsiteY2"/>
              </a:cxn>
              <a:cxn ang="0">
                <a:pos x="connsiteX3" y="connsiteY3"/>
              </a:cxn>
            </a:cxnLst>
            <a:rect l="l" t="t" r="r" b="b"/>
            <a:pathLst>
              <a:path w="1552575" h="6810068">
                <a:moveTo>
                  <a:pt x="0" y="0"/>
                </a:moveTo>
                <a:lnTo>
                  <a:pt x="1552575" y="0"/>
                </a:lnTo>
                <a:lnTo>
                  <a:pt x="1552575" y="6810068"/>
                </a:lnTo>
                <a:lnTo>
                  <a:pt x="0" y="6810068"/>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7089774" y="472230"/>
            <a:ext cx="1552575" cy="5865606"/>
          </a:xfrm>
          <a:custGeom>
            <a:avLst/>
            <a:gdLst>
              <a:gd name="connsiteX0" fmla="*/ 0 w 1552575"/>
              <a:gd name="connsiteY0" fmla="*/ 0 h 5865606"/>
              <a:gd name="connsiteX1" fmla="*/ 1552575 w 1552575"/>
              <a:gd name="connsiteY1" fmla="*/ 0 h 5865606"/>
              <a:gd name="connsiteX2" fmla="*/ 1552575 w 1552575"/>
              <a:gd name="connsiteY2" fmla="*/ 5865606 h 5865606"/>
              <a:gd name="connsiteX3" fmla="*/ 0 w 1552575"/>
              <a:gd name="connsiteY3" fmla="*/ 5865606 h 5865606"/>
            </a:gdLst>
            <a:ahLst/>
            <a:cxnLst>
              <a:cxn ang="0">
                <a:pos x="connsiteX0" y="connsiteY0"/>
              </a:cxn>
              <a:cxn ang="0">
                <a:pos x="connsiteX1" y="connsiteY1"/>
              </a:cxn>
              <a:cxn ang="0">
                <a:pos x="connsiteX2" y="connsiteY2"/>
              </a:cxn>
              <a:cxn ang="0">
                <a:pos x="connsiteX3" y="connsiteY3"/>
              </a:cxn>
            </a:cxnLst>
            <a:rect l="l" t="t" r="r" b="b"/>
            <a:pathLst>
              <a:path w="1552575" h="5865606">
                <a:moveTo>
                  <a:pt x="0" y="0"/>
                </a:moveTo>
                <a:lnTo>
                  <a:pt x="1552575" y="0"/>
                </a:lnTo>
                <a:lnTo>
                  <a:pt x="1552575" y="5865606"/>
                </a:lnTo>
                <a:lnTo>
                  <a:pt x="0" y="5865606"/>
                </a:lnTo>
                <a:close/>
              </a:path>
            </a:pathLst>
          </a:custGeom>
        </p:spPr>
        <p:txBody>
          <a:bodyPr wrap="square">
            <a:noAutofit/>
          </a:bodyPr>
          <a:lstStyle/>
          <a:p>
            <a:endParaRPr lang="en-US"/>
          </a:p>
        </p:txBody>
      </p:sp>
      <p:sp>
        <p:nvSpPr>
          <p:cNvPr id="6" name="Picture Placeholder 13"/>
          <p:cNvSpPr>
            <a:spLocks noGrp="1"/>
          </p:cNvSpPr>
          <p:nvPr>
            <p:ph type="pic" sz="quarter" idx="12"/>
          </p:nvPr>
        </p:nvSpPr>
        <p:spPr>
          <a:xfrm>
            <a:off x="8785224" y="23966"/>
            <a:ext cx="1552575" cy="6810068"/>
          </a:xfrm>
          <a:custGeom>
            <a:avLst/>
            <a:gdLst>
              <a:gd name="connsiteX0" fmla="*/ 0 w 1552575"/>
              <a:gd name="connsiteY0" fmla="*/ 0 h 6810068"/>
              <a:gd name="connsiteX1" fmla="*/ 1552575 w 1552575"/>
              <a:gd name="connsiteY1" fmla="*/ 0 h 6810068"/>
              <a:gd name="connsiteX2" fmla="*/ 1552575 w 1552575"/>
              <a:gd name="connsiteY2" fmla="*/ 6810068 h 6810068"/>
              <a:gd name="connsiteX3" fmla="*/ 0 w 1552575"/>
              <a:gd name="connsiteY3" fmla="*/ 6810068 h 6810068"/>
            </a:gdLst>
            <a:ahLst/>
            <a:cxnLst>
              <a:cxn ang="0">
                <a:pos x="connsiteX0" y="connsiteY0"/>
              </a:cxn>
              <a:cxn ang="0">
                <a:pos x="connsiteX1" y="connsiteY1"/>
              </a:cxn>
              <a:cxn ang="0">
                <a:pos x="connsiteX2" y="connsiteY2"/>
              </a:cxn>
              <a:cxn ang="0">
                <a:pos x="connsiteX3" y="connsiteY3"/>
              </a:cxn>
            </a:cxnLst>
            <a:rect l="l" t="t" r="r" b="b"/>
            <a:pathLst>
              <a:path w="1552575" h="6810068">
                <a:moveTo>
                  <a:pt x="0" y="0"/>
                </a:moveTo>
                <a:lnTo>
                  <a:pt x="1552575" y="0"/>
                </a:lnTo>
                <a:lnTo>
                  <a:pt x="1552575" y="6810068"/>
                </a:lnTo>
                <a:lnTo>
                  <a:pt x="0" y="6810068"/>
                </a:lnTo>
                <a:close/>
              </a:path>
            </a:pathLst>
          </a:custGeom>
        </p:spPr>
        <p:txBody>
          <a:bodyPr wrap="square">
            <a:noAutofit/>
          </a:bodyPr>
          <a:lstStyle/>
          <a:p>
            <a:endParaRPr lang="en-US"/>
          </a:p>
        </p:txBody>
      </p:sp>
      <p:sp>
        <p:nvSpPr>
          <p:cNvPr id="7" name="Picture Placeholder 16"/>
          <p:cNvSpPr>
            <a:spLocks noGrp="1"/>
          </p:cNvSpPr>
          <p:nvPr>
            <p:ph type="pic" sz="quarter" idx="13"/>
          </p:nvPr>
        </p:nvSpPr>
        <p:spPr>
          <a:xfrm>
            <a:off x="10480674" y="496197"/>
            <a:ext cx="1552575" cy="5865606"/>
          </a:xfrm>
          <a:custGeom>
            <a:avLst/>
            <a:gdLst>
              <a:gd name="connsiteX0" fmla="*/ 0 w 1552575"/>
              <a:gd name="connsiteY0" fmla="*/ 0 h 5865606"/>
              <a:gd name="connsiteX1" fmla="*/ 1552575 w 1552575"/>
              <a:gd name="connsiteY1" fmla="*/ 0 h 5865606"/>
              <a:gd name="connsiteX2" fmla="*/ 1552575 w 1552575"/>
              <a:gd name="connsiteY2" fmla="*/ 5865606 h 5865606"/>
              <a:gd name="connsiteX3" fmla="*/ 0 w 1552575"/>
              <a:gd name="connsiteY3" fmla="*/ 5865606 h 5865606"/>
            </a:gdLst>
            <a:ahLst/>
            <a:cxnLst>
              <a:cxn ang="0">
                <a:pos x="connsiteX0" y="connsiteY0"/>
              </a:cxn>
              <a:cxn ang="0">
                <a:pos x="connsiteX1" y="connsiteY1"/>
              </a:cxn>
              <a:cxn ang="0">
                <a:pos x="connsiteX2" y="connsiteY2"/>
              </a:cxn>
              <a:cxn ang="0">
                <a:pos x="connsiteX3" y="connsiteY3"/>
              </a:cxn>
            </a:cxnLst>
            <a:rect l="l" t="t" r="r" b="b"/>
            <a:pathLst>
              <a:path w="1552575" h="5865606">
                <a:moveTo>
                  <a:pt x="0" y="0"/>
                </a:moveTo>
                <a:lnTo>
                  <a:pt x="1552575" y="0"/>
                </a:lnTo>
                <a:lnTo>
                  <a:pt x="1552575" y="5865606"/>
                </a:lnTo>
                <a:lnTo>
                  <a:pt x="0" y="5865606"/>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211097" y="817339"/>
            <a:ext cx="6322141" cy="5229500"/>
          </a:xfrm>
          <a:custGeom>
            <a:avLst/>
            <a:gdLst>
              <a:gd name="connsiteX0" fmla="*/ 871601 w 6322141"/>
              <a:gd name="connsiteY0" fmla="*/ 0 h 5229500"/>
              <a:gd name="connsiteX1" fmla="*/ 5450540 w 6322141"/>
              <a:gd name="connsiteY1" fmla="*/ 0 h 5229500"/>
              <a:gd name="connsiteX2" fmla="*/ 6322141 w 6322141"/>
              <a:gd name="connsiteY2" fmla="*/ 871601 h 5229500"/>
              <a:gd name="connsiteX3" fmla="*/ 6322141 w 6322141"/>
              <a:gd name="connsiteY3" fmla="*/ 4357899 h 5229500"/>
              <a:gd name="connsiteX4" fmla="*/ 5450540 w 6322141"/>
              <a:gd name="connsiteY4" fmla="*/ 5229500 h 5229500"/>
              <a:gd name="connsiteX5" fmla="*/ 871601 w 6322141"/>
              <a:gd name="connsiteY5" fmla="*/ 5229500 h 5229500"/>
              <a:gd name="connsiteX6" fmla="*/ 0 w 6322141"/>
              <a:gd name="connsiteY6" fmla="*/ 4357899 h 5229500"/>
              <a:gd name="connsiteX7" fmla="*/ 0 w 6322141"/>
              <a:gd name="connsiteY7" fmla="*/ 871601 h 5229500"/>
              <a:gd name="connsiteX8" fmla="*/ 871601 w 6322141"/>
              <a:gd name="connsiteY8" fmla="*/ 0 h 52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141" h="5229500">
                <a:moveTo>
                  <a:pt x="871601" y="0"/>
                </a:moveTo>
                <a:lnTo>
                  <a:pt x="5450540" y="0"/>
                </a:lnTo>
                <a:cubicBezTo>
                  <a:pt x="5931912" y="0"/>
                  <a:pt x="6322141" y="390229"/>
                  <a:pt x="6322141" y="871601"/>
                </a:cubicBezTo>
                <a:lnTo>
                  <a:pt x="6322141" y="4357899"/>
                </a:lnTo>
                <a:cubicBezTo>
                  <a:pt x="6322141" y="4839271"/>
                  <a:pt x="5931912" y="5229500"/>
                  <a:pt x="5450540" y="5229500"/>
                </a:cubicBezTo>
                <a:lnTo>
                  <a:pt x="871601" y="5229500"/>
                </a:lnTo>
                <a:cubicBezTo>
                  <a:pt x="390229" y="5229500"/>
                  <a:pt x="0" y="4839271"/>
                  <a:pt x="0" y="4357899"/>
                </a:cubicBezTo>
                <a:lnTo>
                  <a:pt x="0" y="871601"/>
                </a:lnTo>
                <a:cubicBezTo>
                  <a:pt x="0" y="390229"/>
                  <a:pt x="390229" y="0"/>
                  <a:pt x="871601"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1"/>
            <a:ext cx="5254172" cy="5994400"/>
          </a:xfrm>
          <a:custGeom>
            <a:avLst/>
            <a:gdLst>
              <a:gd name="connsiteX0" fmla="*/ 0 w 5254172"/>
              <a:gd name="connsiteY0" fmla="*/ 0 h 5994400"/>
              <a:gd name="connsiteX1" fmla="*/ 5254172 w 5254172"/>
              <a:gd name="connsiteY1" fmla="*/ 0 h 5994400"/>
              <a:gd name="connsiteX2" fmla="*/ 5254172 w 5254172"/>
              <a:gd name="connsiteY2" fmla="*/ 5994400 h 5994400"/>
              <a:gd name="connsiteX3" fmla="*/ 0 w 5254172"/>
              <a:gd name="connsiteY3" fmla="*/ 5994400 h 5994400"/>
            </a:gdLst>
            <a:ahLst/>
            <a:cxnLst>
              <a:cxn ang="0">
                <a:pos x="connsiteX0" y="connsiteY0"/>
              </a:cxn>
              <a:cxn ang="0">
                <a:pos x="connsiteX1" y="connsiteY1"/>
              </a:cxn>
              <a:cxn ang="0">
                <a:pos x="connsiteX2" y="connsiteY2"/>
              </a:cxn>
              <a:cxn ang="0">
                <a:pos x="connsiteX3" y="connsiteY3"/>
              </a:cxn>
            </a:cxnLst>
            <a:rect l="l" t="t" r="r" b="b"/>
            <a:pathLst>
              <a:path w="5254172" h="5994400">
                <a:moveTo>
                  <a:pt x="0" y="0"/>
                </a:moveTo>
                <a:lnTo>
                  <a:pt x="5254172" y="0"/>
                </a:lnTo>
                <a:lnTo>
                  <a:pt x="5254172" y="5994400"/>
                </a:lnTo>
                <a:lnTo>
                  <a:pt x="0" y="599440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5335814" y="0"/>
            <a:ext cx="5254172" cy="5994400"/>
          </a:xfrm>
          <a:custGeom>
            <a:avLst/>
            <a:gdLst>
              <a:gd name="connsiteX0" fmla="*/ 0 w 5254172"/>
              <a:gd name="connsiteY0" fmla="*/ 0 h 5994400"/>
              <a:gd name="connsiteX1" fmla="*/ 5254172 w 5254172"/>
              <a:gd name="connsiteY1" fmla="*/ 0 h 5994400"/>
              <a:gd name="connsiteX2" fmla="*/ 5254172 w 5254172"/>
              <a:gd name="connsiteY2" fmla="*/ 5994400 h 5994400"/>
              <a:gd name="connsiteX3" fmla="*/ 0 w 5254172"/>
              <a:gd name="connsiteY3" fmla="*/ 5994400 h 5994400"/>
            </a:gdLst>
            <a:ahLst/>
            <a:cxnLst>
              <a:cxn ang="0">
                <a:pos x="connsiteX0" y="connsiteY0"/>
              </a:cxn>
              <a:cxn ang="0">
                <a:pos x="connsiteX1" y="connsiteY1"/>
              </a:cxn>
              <a:cxn ang="0">
                <a:pos x="connsiteX2" y="connsiteY2"/>
              </a:cxn>
              <a:cxn ang="0">
                <a:pos x="connsiteX3" y="connsiteY3"/>
              </a:cxn>
            </a:cxnLst>
            <a:rect l="l" t="t" r="r" b="b"/>
            <a:pathLst>
              <a:path w="5254172" h="5994400">
                <a:moveTo>
                  <a:pt x="0" y="0"/>
                </a:moveTo>
                <a:lnTo>
                  <a:pt x="5254172" y="0"/>
                </a:lnTo>
                <a:lnTo>
                  <a:pt x="5254172" y="5994400"/>
                </a:lnTo>
                <a:lnTo>
                  <a:pt x="0" y="5994400"/>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19150" y="704850"/>
            <a:ext cx="5448300" cy="5448300"/>
          </a:xfrm>
          <a:custGeom>
            <a:avLst/>
            <a:gdLst>
              <a:gd name="connsiteX0" fmla="*/ 2724150 w 5448300"/>
              <a:gd name="connsiteY0" fmla="*/ 0 h 5448300"/>
              <a:gd name="connsiteX1" fmla="*/ 4650415 w 5448300"/>
              <a:gd name="connsiteY1" fmla="*/ 797885 h 5448300"/>
              <a:gd name="connsiteX2" fmla="*/ 4792882 w 5448300"/>
              <a:gd name="connsiteY2" fmla="*/ 954639 h 5448300"/>
              <a:gd name="connsiteX3" fmla="*/ 3145029 w 5448300"/>
              <a:gd name="connsiteY3" fmla="*/ 2305167 h 5448300"/>
              <a:gd name="connsiteX4" fmla="*/ 3278649 w 5448300"/>
              <a:gd name="connsiteY4" fmla="*/ 2468204 h 5448300"/>
              <a:gd name="connsiteX5" fmla="*/ 4922912 w 5448300"/>
              <a:gd name="connsiteY5" fmla="*/ 1120620 h 5448300"/>
              <a:gd name="connsiteX6" fmla="*/ 4983059 w 5448300"/>
              <a:gd name="connsiteY6" fmla="*/ 1201053 h 5448300"/>
              <a:gd name="connsiteX7" fmla="*/ 5448300 w 5448300"/>
              <a:gd name="connsiteY7" fmla="*/ 2724150 h 5448300"/>
              <a:gd name="connsiteX8" fmla="*/ 2724150 w 5448300"/>
              <a:gd name="connsiteY8" fmla="*/ 5448300 h 5448300"/>
              <a:gd name="connsiteX9" fmla="*/ 2625580 w 5448300"/>
              <a:gd name="connsiteY9" fmla="*/ 5443323 h 5448300"/>
              <a:gd name="connsiteX10" fmla="*/ 3148699 w 5448300"/>
              <a:gd name="connsiteY10" fmla="*/ 3225257 h 5448300"/>
              <a:gd name="connsiteX11" fmla="*/ 2943531 w 5448300"/>
              <a:gd name="connsiteY11" fmla="*/ 3176869 h 5448300"/>
              <a:gd name="connsiteX12" fmla="*/ 2412340 w 5448300"/>
              <a:gd name="connsiteY12" fmla="*/ 5429156 h 5448300"/>
              <a:gd name="connsiteX13" fmla="*/ 2175140 w 5448300"/>
              <a:gd name="connsiteY13" fmla="*/ 5392956 h 5448300"/>
              <a:gd name="connsiteX14" fmla="*/ 0 w 5448300"/>
              <a:gd name="connsiteY14" fmla="*/ 2724150 h 5448300"/>
              <a:gd name="connsiteX15" fmla="*/ 214078 w 5448300"/>
              <a:gd name="connsiteY15" fmla="*/ 1663788 h 5448300"/>
              <a:gd name="connsiteX16" fmla="*/ 317679 w 5448300"/>
              <a:gd name="connsiteY16" fmla="*/ 1448725 h 5448300"/>
              <a:gd name="connsiteX17" fmla="*/ 2300935 w 5448300"/>
              <a:gd name="connsiteY17" fmla="*/ 2831853 h 5448300"/>
              <a:gd name="connsiteX18" fmla="*/ 2421519 w 5448300"/>
              <a:gd name="connsiteY18" fmla="*/ 2658949 h 5448300"/>
              <a:gd name="connsiteX19" fmla="*/ 425306 w 5448300"/>
              <a:gd name="connsiteY19" fmla="*/ 1266788 h 5448300"/>
              <a:gd name="connsiteX20" fmla="*/ 465243 w 5448300"/>
              <a:gd name="connsiteY20" fmla="*/ 1201053 h 5448300"/>
              <a:gd name="connsiteX21" fmla="*/ 2724150 w 5448300"/>
              <a:gd name="connsiteY21" fmla="*/ 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8300" h="5448300">
                <a:moveTo>
                  <a:pt x="2724150" y="0"/>
                </a:moveTo>
                <a:cubicBezTo>
                  <a:pt x="3476404" y="0"/>
                  <a:pt x="4157441" y="304912"/>
                  <a:pt x="4650415" y="797885"/>
                </a:cubicBezTo>
                <a:lnTo>
                  <a:pt x="4792882" y="954639"/>
                </a:lnTo>
                <a:lnTo>
                  <a:pt x="3145029" y="2305167"/>
                </a:lnTo>
                <a:lnTo>
                  <a:pt x="3278649" y="2468204"/>
                </a:lnTo>
                <a:lnTo>
                  <a:pt x="4922912" y="1120620"/>
                </a:lnTo>
                <a:lnTo>
                  <a:pt x="4983059" y="1201053"/>
                </a:lnTo>
                <a:cubicBezTo>
                  <a:pt x="5276789" y="1635830"/>
                  <a:pt x="5448300" y="2159960"/>
                  <a:pt x="5448300" y="2724150"/>
                </a:cubicBezTo>
                <a:cubicBezTo>
                  <a:pt x="5448300" y="4228657"/>
                  <a:pt x="4228657" y="5448300"/>
                  <a:pt x="2724150" y="5448300"/>
                </a:cubicBezTo>
                <a:lnTo>
                  <a:pt x="2625580" y="5443323"/>
                </a:lnTo>
                <a:lnTo>
                  <a:pt x="3148699" y="3225257"/>
                </a:lnTo>
                <a:lnTo>
                  <a:pt x="2943531" y="3176869"/>
                </a:lnTo>
                <a:lnTo>
                  <a:pt x="2412340" y="5429156"/>
                </a:lnTo>
                <a:lnTo>
                  <a:pt x="2175140" y="5392956"/>
                </a:lnTo>
                <a:cubicBezTo>
                  <a:pt x="933790" y="5138939"/>
                  <a:pt x="0" y="4040594"/>
                  <a:pt x="0" y="2724150"/>
                </a:cubicBezTo>
                <a:cubicBezTo>
                  <a:pt x="0" y="2348023"/>
                  <a:pt x="76228" y="1989701"/>
                  <a:pt x="214078" y="1663788"/>
                </a:cubicBezTo>
                <a:lnTo>
                  <a:pt x="317679" y="1448725"/>
                </a:lnTo>
                <a:lnTo>
                  <a:pt x="2300935" y="2831853"/>
                </a:lnTo>
                <a:lnTo>
                  <a:pt x="2421519" y="2658949"/>
                </a:lnTo>
                <a:lnTo>
                  <a:pt x="425306" y="1266788"/>
                </a:lnTo>
                <a:lnTo>
                  <a:pt x="465243" y="1201053"/>
                </a:lnTo>
                <a:cubicBezTo>
                  <a:pt x="954792" y="476423"/>
                  <a:pt x="1783833" y="0"/>
                  <a:pt x="2724150" y="0"/>
                </a:cubicBezTo>
                <a:close/>
              </a:path>
            </a:pathLst>
          </a:custGeom>
        </p:spPr>
        <p:txBody>
          <a:bodyPr wrap="square">
            <a:noAutofit/>
          </a:body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20914" y="400956"/>
            <a:ext cx="4528457" cy="6056087"/>
          </a:xfrm>
          <a:custGeom>
            <a:avLst/>
            <a:gdLst>
              <a:gd name="connsiteX0" fmla="*/ 0 w 4528457"/>
              <a:gd name="connsiteY0" fmla="*/ 0 h 6056087"/>
              <a:gd name="connsiteX1" fmla="*/ 4528457 w 4528457"/>
              <a:gd name="connsiteY1" fmla="*/ 0 h 6056087"/>
              <a:gd name="connsiteX2" fmla="*/ 4528457 w 4528457"/>
              <a:gd name="connsiteY2" fmla="*/ 6056087 h 6056087"/>
              <a:gd name="connsiteX3" fmla="*/ 0 w 4528457"/>
              <a:gd name="connsiteY3" fmla="*/ 6056087 h 6056087"/>
            </a:gdLst>
            <a:ahLst/>
            <a:cxnLst>
              <a:cxn ang="0">
                <a:pos x="connsiteX0" y="connsiteY0"/>
              </a:cxn>
              <a:cxn ang="0">
                <a:pos x="connsiteX1" y="connsiteY1"/>
              </a:cxn>
              <a:cxn ang="0">
                <a:pos x="connsiteX2" y="connsiteY2"/>
              </a:cxn>
              <a:cxn ang="0">
                <a:pos x="connsiteX3" y="connsiteY3"/>
              </a:cxn>
            </a:cxnLst>
            <a:rect l="l" t="t" r="r" b="b"/>
            <a:pathLst>
              <a:path w="4528457" h="6056087">
                <a:moveTo>
                  <a:pt x="0" y="0"/>
                </a:moveTo>
                <a:lnTo>
                  <a:pt x="4528457" y="0"/>
                </a:lnTo>
                <a:lnTo>
                  <a:pt x="4528457" y="6056087"/>
                </a:lnTo>
                <a:lnTo>
                  <a:pt x="0" y="6056087"/>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9354596" y="400956"/>
            <a:ext cx="2416490" cy="2037443"/>
          </a:xfrm>
          <a:custGeom>
            <a:avLst/>
            <a:gdLst>
              <a:gd name="connsiteX0" fmla="*/ 0 w 2416490"/>
              <a:gd name="connsiteY0" fmla="*/ 0 h 2037443"/>
              <a:gd name="connsiteX1" fmla="*/ 2416490 w 2416490"/>
              <a:gd name="connsiteY1" fmla="*/ 0 h 2037443"/>
              <a:gd name="connsiteX2" fmla="*/ 2416490 w 2416490"/>
              <a:gd name="connsiteY2" fmla="*/ 2037443 h 2037443"/>
              <a:gd name="connsiteX3" fmla="*/ 0 w 2416490"/>
              <a:gd name="connsiteY3" fmla="*/ 2037443 h 2037443"/>
            </a:gdLst>
            <a:ahLst/>
            <a:cxnLst>
              <a:cxn ang="0">
                <a:pos x="connsiteX0" y="connsiteY0"/>
              </a:cxn>
              <a:cxn ang="0">
                <a:pos x="connsiteX1" y="connsiteY1"/>
              </a:cxn>
              <a:cxn ang="0">
                <a:pos x="connsiteX2" y="connsiteY2"/>
              </a:cxn>
              <a:cxn ang="0">
                <a:pos x="connsiteX3" y="connsiteY3"/>
              </a:cxn>
            </a:cxnLst>
            <a:rect l="l" t="t" r="r" b="b"/>
            <a:pathLst>
              <a:path w="2416490" h="2037443">
                <a:moveTo>
                  <a:pt x="0" y="0"/>
                </a:moveTo>
                <a:lnTo>
                  <a:pt x="2416490" y="0"/>
                </a:lnTo>
                <a:lnTo>
                  <a:pt x="2416490" y="2037443"/>
                </a:lnTo>
                <a:lnTo>
                  <a:pt x="0" y="2037443"/>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Custom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288365" y="986971"/>
            <a:ext cx="3021346" cy="4021012"/>
          </a:xfrm>
          <a:prstGeom prst="rect">
            <a:avLst/>
          </a:prstGeom>
        </p:spPr>
        <p:txBody>
          <a:bodyPr/>
          <a:lstStyle>
            <a:lvl1pPr algn="ctr">
              <a:defRPr sz="1400"/>
            </a:lvl1pPr>
          </a:lstStyle>
          <a:p>
            <a:endParaRPr lang="en-US"/>
          </a:p>
        </p:txBody>
      </p:sp>
      <p:sp>
        <p:nvSpPr>
          <p:cNvPr id="6" name="Picture Placeholder 2"/>
          <p:cNvSpPr>
            <a:spLocks noGrp="1"/>
          </p:cNvSpPr>
          <p:nvPr>
            <p:ph type="pic" sz="quarter" idx="11"/>
          </p:nvPr>
        </p:nvSpPr>
        <p:spPr>
          <a:xfrm>
            <a:off x="5102479" y="994228"/>
            <a:ext cx="3021346" cy="4021012"/>
          </a:xfrm>
          <a:prstGeom prst="rect">
            <a:avLst/>
          </a:prstGeom>
        </p:spPr>
        <p:txBody>
          <a:bodyPr/>
          <a:lstStyle>
            <a:lvl1pPr algn="ct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Custom 1">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4440279" y="1277493"/>
            <a:ext cx="2167019" cy="2257425"/>
          </a:xfrm>
          <a:prstGeom prst="rect">
            <a:avLst/>
          </a:prstGeom>
        </p:spPr>
        <p:txBody>
          <a:bodyPr/>
          <a:lstStyle>
            <a:lvl1pPr algn="ctr">
              <a:defRPr sz="1400"/>
            </a:lvl1pPr>
          </a:lstStyle>
          <a:p>
            <a:endParaRPr lang="en-US"/>
          </a:p>
        </p:txBody>
      </p:sp>
      <p:sp>
        <p:nvSpPr>
          <p:cNvPr id="3" name="Picture Placeholder 2"/>
          <p:cNvSpPr>
            <a:spLocks noGrp="1"/>
          </p:cNvSpPr>
          <p:nvPr>
            <p:ph type="pic" sz="quarter" idx="10"/>
          </p:nvPr>
        </p:nvSpPr>
        <p:spPr>
          <a:xfrm>
            <a:off x="1" y="1277493"/>
            <a:ext cx="4292009" cy="2257425"/>
          </a:xfrm>
          <a:prstGeom prst="rect">
            <a:avLst/>
          </a:prstGeom>
        </p:spPr>
        <p:txBody>
          <a:bodyPr/>
          <a:lstStyle>
            <a:lvl1pPr algn="ctr">
              <a:defRPr sz="1400"/>
            </a:lvl1pPr>
          </a:lstStyle>
          <a:p>
            <a:endParaRPr lang="en-US"/>
          </a:p>
        </p:txBody>
      </p:sp>
      <p:sp>
        <p:nvSpPr>
          <p:cNvPr id="15" name="Picture Placeholder 2"/>
          <p:cNvSpPr>
            <a:spLocks noGrp="1"/>
          </p:cNvSpPr>
          <p:nvPr>
            <p:ph type="pic" sz="quarter" idx="13"/>
          </p:nvPr>
        </p:nvSpPr>
        <p:spPr>
          <a:xfrm>
            <a:off x="0" y="3720338"/>
            <a:ext cx="4292009" cy="2257425"/>
          </a:xfrm>
          <a:prstGeom prst="rect">
            <a:avLst/>
          </a:prstGeom>
        </p:spPr>
        <p:txBody>
          <a:bodyPr/>
          <a:lstStyle>
            <a:lvl1pPr algn="ct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1050475" y="898071"/>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
        <p:nvSpPr>
          <p:cNvPr id="28" name="Picture Placeholder 27"/>
          <p:cNvSpPr>
            <a:spLocks noGrp="1"/>
          </p:cNvSpPr>
          <p:nvPr>
            <p:ph type="pic" sz="quarter" idx="11"/>
          </p:nvPr>
        </p:nvSpPr>
        <p:spPr>
          <a:xfrm>
            <a:off x="3586847" y="898071"/>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
        <p:nvSpPr>
          <p:cNvPr id="31" name="Picture Placeholder 30"/>
          <p:cNvSpPr>
            <a:spLocks noGrp="1"/>
          </p:cNvSpPr>
          <p:nvPr>
            <p:ph type="pic" sz="quarter" idx="12"/>
          </p:nvPr>
        </p:nvSpPr>
        <p:spPr>
          <a:xfrm>
            <a:off x="1050475" y="3429000"/>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
        <p:nvSpPr>
          <p:cNvPr id="35" name="Picture Placeholder 34"/>
          <p:cNvSpPr>
            <a:spLocks noGrp="1"/>
          </p:cNvSpPr>
          <p:nvPr>
            <p:ph type="pic" sz="quarter" idx="13"/>
          </p:nvPr>
        </p:nvSpPr>
        <p:spPr>
          <a:xfrm>
            <a:off x="3586847" y="3429000"/>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19150" y="2476500"/>
            <a:ext cx="10553700" cy="3981450"/>
          </a:xfrm>
          <a:custGeom>
            <a:avLst/>
            <a:gdLst>
              <a:gd name="connsiteX0" fmla="*/ 0 w 10553700"/>
              <a:gd name="connsiteY0" fmla="*/ 0 h 3981450"/>
              <a:gd name="connsiteX1" fmla="*/ 9890112 w 10553700"/>
              <a:gd name="connsiteY1" fmla="*/ 0 h 3981450"/>
              <a:gd name="connsiteX2" fmla="*/ 10553700 w 10553700"/>
              <a:gd name="connsiteY2" fmla="*/ 663588 h 3981450"/>
              <a:gd name="connsiteX3" fmla="*/ 10553700 w 10553700"/>
              <a:gd name="connsiteY3" fmla="*/ 3981450 h 3981450"/>
              <a:gd name="connsiteX4" fmla="*/ 663588 w 10553700"/>
              <a:gd name="connsiteY4" fmla="*/ 3981450 h 3981450"/>
              <a:gd name="connsiteX5" fmla="*/ 0 w 10553700"/>
              <a:gd name="connsiteY5" fmla="*/ 3317862 h 39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3700" h="3981450">
                <a:moveTo>
                  <a:pt x="0" y="0"/>
                </a:moveTo>
                <a:lnTo>
                  <a:pt x="9890112" y="0"/>
                </a:lnTo>
                <a:lnTo>
                  <a:pt x="10553700" y="663588"/>
                </a:lnTo>
                <a:lnTo>
                  <a:pt x="10553700" y="3981450"/>
                </a:lnTo>
                <a:lnTo>
                  <a:pt x="663588" y="3981450"/>
                </a:lnTo>
                <a:lnTo>
                  <a:pt x="0" y="3317862"/>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804671"/>
            <a:ext cx="9939528" cy="2798064"/>
          </a:xfrm>
          <a:custGeom>
            <a:avLst/>
            <a:gdLst>
              <a:gd name="connsiteX0" fmla="*/ 0 w 9939528"/>
              <a:gd name="connsiteY0" fmla="*/ 0 h 2798064"/>
              <a:gd name="connsiteX1" fmla="*/ 9939528 w 9939528"/>
              <a:gd name="connsiteY1" fmla="*/ 0 h 2798064"/>
              <a:gd name="connsiteX2" fmla="*/ 9939528 w 9939528"/>
              <a:gd name="connsiteY2" fmla="*/ 2798064 h 2798064"/>
              <a:gd name="connsiteX3" fmla="*/ 0 w 9939528"/>
              <a:gd name="connsiteY3" fmla="*/ 2798064 h 2798064"/>
            </a:gdLst>
            <a:ahLst/>
            <a:cxnLst>
              <a:cxn ang="0">
                <a:pos x="connsiteX0" y="connsiteY0"/>
              </a:cxn>
              <a:cxn ang="0">
                <a:pos x="connsiteX1" y="connsiteY1"/>
              </a:cxn>
              <a:cxn ang="0">
                <a:pos x="connsiteX2" y="connsiteY2"/>
              </a:cxn>
              <a:cxn ang="0">
                <a:pos x="connsiteX3" y="connsiteY3"/>
              </a:cxn>
            </a:cxnLst>
            <a:rect l="l" t="t" r="r" b="b"/>
            <a:pathLst>
              <a:path w="9939528" h="2798064">
                <a:moveTo>
                  <a:pt x="0" y="0"/>
                </a:moveTo>
                <a:lnTo>
                  <a:pt x="9939528" y="0"/>
                </a:lnTo>
                <a:lnTo>
                  <a:pt x="9939528" y="2798064"/>
                </a:lnTo>
                <a:lnTo>
                  <a:pt x="0" y="2798064"/>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03039" y="3667759"/>
            <a:ext cx="8188960" cy="2641600"/>
          </a:xfrm>
          <a:custGeom>
            <a:avLst/>
            <a:gdLst>
              <a:gd name="connsiteX0" fmla="*/ 0 w 8188960"/>
              <a:gd name="connsiteY0" fmla="*/ 0 h 2641600"/>
              <a:gd name="connsiteX1" fmla="*/ 8188960 w 8188960"/>
              <a:gd name="connsiteY1" fmla="*/ 0 h 2641600"/>
              <a:gd name="connsiteX2" fmla="*/ 8188960 w 8188960"/>
              <a:gd name="connsiteY2" fmla="*/ 2641600 h 2641600"/>
              <a:gd name="connsiteX3" fmla="*/ 0 w 8188960"/>
              <a:gd name="connsiteY3" fmla="*/ 2641600 h 2641600"/>
            </a:gdLst>
            <a:ahLst/>
            <a:cxnLst>
              <a:cxn ang="0">
                <a:pos x="connsiteX0" y="connsiteY0"/>
              </a:cxn>
              <a:cxn ang="0">
                <a:pos x="connsiteX1" y="connsiteY1"/>
              </a:cxn>
              <a:cxn ang="0">
                <a:pos x="connsiteX2" y="connsiteY2"/>
              </a:cxn>
              <a:cxn ang="0">
                <a:pos x="connsiteX3" y="connsiteY3"/>
              </a:cxn>
            </a:cxnLst>
            <a:rect l="l" t="t" r="r" b="b"/>
            <a:pathLst>
              <a:path w="8188960" h="2641600">
                <a:moveTo>
                  <a:pt x="0" y="0"/>
                </a:moveTo>
                <a:lnTo>
                  <a:pt x="8188960" y="0"/>
                </a:lnTo>
                <a:lnTo>
                  <a:pt x="8188960" y="2641600"/>
                </a:lnTo>
                <a:lnTo>
                  <a:pt x="0" y="2641600"/>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Custom">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4484" y="0"/>
            <a:ext cx="3942796" cy="3358007"/>
          </a:xfrm>
          <a:custGeom>
            <a:avLst/>
            <a:gdLst>
              <a:gd name="connsiteX0" fmla="*/ 0 w 3942796"/>
              <a:gd name="connsiteY0" fmla="*/ 0 h 3358007"/>
              <a:gd name="connsiteX1" fmla="*/ 3942796 w 3942796"/>
              <a:gd name="connsiteY1" fmla="*/ 0 h 3358007"/>
              <a:gd name="connsiteX2" fmla="*/ 3942796 w 3942796"/>
              <a:gd name="connsiteY2" fmla="*/ 3358007 h 3358007"/>
              <a:gd name="connsiteX3" fmla="*/ 0 w 3942796"/>
              <a:gd name="connsiteY3" fmla="*/ 3358007 h 3358007"/>
            </a:gdLst>
            <a:ahLst/>
            <a:cxnLst>
              <a:cxn ang="0">
                <a:pos x="connsiteX0" y="connsiteY0"/>
              </a:cxn>
              <a:cxn ang="0">
                <a:pos x="connsiteX1" y="connsiteY1"/>
              </a:cxn>
              <a:cxn ang="0">
                <a:pos x="connsiteX2" y="connsiteY2"/>
              </a:cxn>
              <a:cxn ang="0">
                <a:pos x="connsiteX3" y="connsiteY3"/>
              </a:cxn>
            </a:cxnLst>
            <a:rect l="l" t="t" r="r" b="b"/>
            <a:pathLst>
              <a:path w="3942796" h="3358007">
                <a:moveTo>
                  <a:pt x="0" y="0"/>
                </a:moveTo>
                <a:lnTo>
                  <a:pt x="3942796" y="0"/>
                </a:lnTo>
                <a:lnTo>
                  <a:pt x="3942796" y="3358007"/>
                </a:lnTo>
                <a:lnTo>
                  <a:pt x="0" y="3358007"/>
                </a:lnTo>
                <a:close/>
              </a:path>
            </a:pathLst>
          </a:custGeom>
        </p:spPr>
        <p:txBody>
          <a:bodyPr wrap="square">
            <a:noAutofit/>
          </a:bodyPr>
          <a:lstStyle/>
          <a:p>
            <a:endParaRPr lang="id-ID"/>
          </a:p>
        </p:txBody>
      </p:sp>
      <p:sp>
        <p:nvSpPr>
          <p:cNvPr id="9" name="Picture Placeholder 8"/>
          <p:cNvSpPr>
            <a:spLocks noGrp="1"/>
          </p:cNvSpPr>
          <p:nvPr>
            <p:ph type="pic" sz="quarter" idx="11"/>
          </p:nvPr>
        </p:nvSpPr>
        <p:spPr>
          <a:xfrm>
            <a:off x="7365284" y="3358007"/>
            <a:ext cx="3862233" cy="3499993"/>
          </a:xfrm>
          <a:custGeom>
            <a:avLst/>
            <a:gdLst>
              <a:gd name="connsiteX0" fmla="*/ 0 w 3862233"/>
              <a:gd name="connsiteY0" fmla="*/ 0 h 3499993"/>
              <a:gd name="connsiteX1" fmla="*/ 3862233 w 3862233"/>
              <a:gd name="connsiteY1" fmla="*/ 0 h 3499993"/>
              <a:gd name="connsiteX2" fmla="*/ 3862233 w 3862233"/>
              <a:gd name="connsiteY2" fmla="*/ 3499993 h 3499993"/>
              <a:gd name="connsiteX3" fmla="*/ 0 w 3862233"/>
              <a:gd name="connsiteY3" fmla="*/ 3499993 h 3499993"/>
            </a:gdLst>
            <a:ahLst/>
            <a:cxnLst>
              <a:cxn ang="0">
                <a:pos x="connsiteX0" y="connsiteY0"/>
              </a:cxn>
              <a:cxn ang="0">
                <a:pos x="connsiteX1" y="connsiteY1"/>
              </a:cxn>
              <a:cxn ang="0">
                <a:pos x="connsiteX2" y="connsiteY2"/>
              </a:cxn>
              <a:cxn ang="0">
                <a:pos x="connsiteX3" y="connsiteY3"/>
              </a:cxn>
            </a:cxnLst>
            <a:rect l="l" t="t" r="r" b="b"/>
            <a:pathLst>
              <a:path w="3862233" h="3499993">
                <a:moveTo>
                  <a:pt x="0" y="0"/>
                </a:moveTo>
                <a:lnTo>
                  <a:pt x="3862233" y="0"/>
                </a:lnTo>
                <a:lnTo>
                  <a:pt x="3862233" y="3499993"/>
                </a:lnTo>
                <a:lnTo>
                  <a:pt x="0" y="3499993"/>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950485" y="1689100"/>
            <a:ext cx="5502636" cy="4444850"/>
          </a:xfrm>
          <a:custGeom>
            <a:avLst/>
            <a:gdLst>
              <a:gd name="connsiteX0" fmla="*/ 2938268 w 13560275"/>
              <a:gd name="connsiteY0" fmla="*/ 7795335 h 10952123"/>
              <a:gd name="connsiteX1" fmla="*/ 4306171 w 13560275"/>
              <a:gd name="connsiteY1" fmla="*/ 8585820 h 10952123"/>
              <a:gd name="connsiteX2" fmla="*/ 4306171 w 13560275"/>
              <a:gd name="connsiteY2" fmla="*/ 10161335 h 10952123"/>
              <a:gd name="connsiteX3" fmla="*/ 2938268 w 13560275"/>
              <a:gd name="connsiteY3" fmla="*/ 10952123 h 10952123"/>
              <a:gd name="connsiteX4" fmla="*/ 1573091 w 13560275"/>
              <a:gd name="connsiteY4" fmla="*/ 10161335 h 10952123"/>
              <a:gd name="connsiteX5" fmla="*/ 1573091 w 13560275"/>
              <a:gd name="connsiteY5" fmla="*/ 8585820 h 10952123"/>
              <a:gd name="connsiteX6" fmla="*/ 7594357 w 13560275"/>
              <a:gd name="connsiteY6" fmla="*/ 5176269 h 10952123"/>
              <a:gd name="connsiteX7" fmla="*/ 8962259 w 13560275"/>
              <a:gd name="connsiteY7" fmla="*/ 5966753 h 10952123"/>
              <a:gd name="connsiteX8" fmla="*/ 8962259 w 13560275"/>
              <a:gd name="connsiteY8" fmla="*/ 7542269 h 10952123"/>
              <a:gd name="connsiteX9" fmla="*/ 7594357 w 13560275"/>
              <a:gd name="connsiteY9" fmla="*/ 8333057 h 10952123"/>
              <a:gd name="connsiteX10" fmla="*/ 6229180 w 13560275"/>
              <a:gd name="connsiteY10" fmla="*/ 7542269 h 10952123"/>
              <a:gd name="connsiteX11" fmla="*/ 6229180 w 13560275"/>
              <a:gd name="connsiteY11" fmla="*/ 5966753 h 10952123"/>
              <a:gd name="connsiteX12" fmla="*/ 10652841 w 13560275"/>
              <a:gd name="connsiteY12" fmla="*/ 5166119 h 10952123"/>
              <a:gd name="connsiteX13" fmla="*/ 12020743 w 13560275"/>
              <a:gd name="connsiteY13" fmla="*/ 5956603 h 10952123"/>
              <a:gd name="connsiteX14" fmla="*/ 12020743 w 13560275"/>
              <a:gd name="connsiteY14" fmla="*/ 7532119 h 10952123"/>
              <a:gd name="connsiteX15" fmla="*/ 10652841 w 13560275"/>
              <a:gd name="connsiteY15" fmla="*/ 8322907 h 10952123"/>
              <a:gd name="connsiteX16" fmla="*/ 9287663 w 13560275"/>
              <a:gd name="connsiteY16" fmla="*/ 7532119 h 10952123"/>
              <a:gd name="connsiteX17" fmla="*/ 9287663 w 13560275"/>
              <a:gd name="connsiteY17" fmla="*/ 5956603 h 10952123"/>
              <a:gd name="connsiteX18" fmla="*/ 1365177 w 13560275"/>
              <a:gd name="connsiteY18" fmla="*/ 5157660 h 10952123"/>
              <a:gd name="connsiteX19" fmla="*/ 2733080 w 13560275"/>
              <a:gd name="connsiteY19" fmla="*/ 5948144 h 10952123"/>
              <a:gd name="connsiteX20" fmla="*/ 2733080 w 13560275"/>
              <a:gd name="connsiteY20" fmla="*/ 7523660 h 10952123"/>
              <a:gd name="connsiteX21" fmla="*/ 1365177 w 13560275"/>
              <a:gd name="connsiteY21" fmla="*/ 8314448 h 10952123"/>
              <a:gd name="connsiteX22" fmla="*/ 0 w 13560275"/>
              <a:gd name="connsiteY22" fmla="*/ 7523660 h 10952123"/>
              <a:gd name="connsiteX23" fmla="*/ 0 w 13560275"/>
              <a:gd name="connsiteY23" fmla="*/ 5948144 h 10952123"/>
              <a:gd name="connsiteX24" fmla="*/ 12192371 w 13560275"/>
              <a:gd name="connsiteY24" fmla="*/ 2590090 h 10952123"/>
              <a:gd name="connsiteX25" fmla="*/ 13560275 w 13560275"/>
              <a:gd name="connsiteY25" fmla="*/ 3380574 h 10952123"/>
              <a:gd name="connsiteX26" fmla="*/ 13560275 w 13560275"/>
              <a:gd name="connsiteY26" fmla="*/ 4956090 h 10952123"/>
              <a:gd name="connsiteX27" fmla="*/ 12192371 w 13560275"/>
              <a:gd name="connsiteY27" fmla="*/ 5746879 h 10952123"/>
              <a:gd name="connsiteX28" fmla="*/ 10827195 w 13560275"/>
              <a:gd name="connsiteY28" fmla="*/ 4956090 h 10952123"/>
              <a:gd name="connsiteX29" fmla="*/ 10827195 w 13560275"/>
              <a:gd name="connsiteY29" fmla="*/ 3380574 h 10952123"/>
              <a:gd name="connsiteX30" fmla="*/ 6017606 w 13560275"/>
              <a:gd name="connsiteY30" fmla="*/ 2573169 h 10952123"/>
              <a:gd name="connsiteX31" fmla="*/ 7385509 w 13560275"/>
              <a:gd name="connsiteY31" fmla="*/ 3363653 h 10952123"/>
              <a:gd name="connsiteX32" fmla="*/ 7385509 w 13560275"/>
              <a:gd name="connsiteY32" fmla="*/ 4939169 h 10952123"/>
              <a:gd name="connsiteX33" fmla="*/ 6017606 w 13560275"/>
              <a:gd name="connsiteY33" fmla="*/ 5729957 h 10952123"/>
              <a:gd name="connsiteX34" fmla="*/ 4652429 w 13560275"/>
              <a:gd name="connsiteY34" fmla="*/ 4939169 h 10952123"/>
              <a:gd name="connsiteX35" fmla="*/ 4652429 w 13560275"/>
              <a:gd name="connsiteY35" fmla="*/ 3363653 h 10952123"/>
              <a:gd name="connsiteX36" fmla="*/ 2955462 w 13560275"/>
              <a:gd name="connsiteY36" fmla="*/ 2573169 h 10952123"/>
              <a:gd name="connsiteX37" fmla="*/ 4323365 w 13560275"/>
              <a:gd name="connsiteY37" fmla="*/ 3363653 h 10952123"/>
              <a:gd name="connsiteX38" fmla="*/ 4323365 w 13560275"/>
              <a:gd name="connsiteY38" fmla="*/ 4939169 h 10952123"/>
              <a:gd name="connsiteX39" fmla="*/ 2955462 w 13560275"/>
              <a:gd name="connsiteY39" fmla="*/ 5729957 h 10952123"/>
              <a:gd name="connsiteX40" fmla="*/ 1590285 w 13560275"/>
              <a:gd name="connsiteY40" fmla="*/ 4939169 h 10952123"/>
              <a:gd name="connsiteX41" fmla="*/ 1590285 w 13560275"/>
              <a:gd name="connsiteY41" fmla="*/ 3363653 h 10952123"/>
              <a:gd name="connsiteX42" fmla="*/ 10650103 w 13560275"/>
              <a:gd name="connsiteY42" fmla="*/ 0 h 10952123"/>
              <a:gd name="connsiteX43" fmla="*/ 12018007 w 13560275"/>
              <a:gd name="connsiteY43" fmla="*/ 790485 h 10952123"/>
              <a:gd name="connsiteX44" fmla="*/ 12018007 w 13560275"/>
              <a:gd name="connsiteY44" fmla="*/ 2366000 h 10952123"/>
              <a:gd name="connsiteX45" fmla="*/ 10650103 w 13560275"/>
              <a:gd name="connsiteY45" fmla="*/ 3156788 h 10952123"/>
              <a:gd name="connsiteX46" fmla="*/ 9284927 w 13560275"/>
              <a:gd name="connsiteY46" fmla="*/ 2366000 h 10952123"/>
              <a:gd name="connsiteX47" fmla="*/ 9284927 w 13560275"/>
              <a:gd name="connsiteY47" fmla="*/ 790485 h 1095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560275" h="10952123">
                <a:moveTo>
                  <a:pt x="2938268" y="7795335"/>
                </a:moveTo>
                <a:lnTo>
                  <a:pt x="4306171" y="8585820"/>
                </a:lnTo>
                <a:lnTo>
                  <a:pt x="4306171" y="10161335"/>
                </a:lnTo>
                <a:lnTo>
                  <a:pt x="2938268" y="10952123"/>
                </a:lnTo>
                <a:lnTo>
                  <a:pt x="1573091" y="10161335"/>
                </a:lnTo>
                <a:lnTo>
                  <a:pt x="1573091" y="8585820"/>
                </a:lnTo>
                <a:close/>
                <a:moveTo>
                  <a:pt x="7594357" y="5176269"/>
                </a:moveTo>
                <a:lnTo>
                  <a:pt x="8962259" y="5966753"/>
                </a:lnTo>
                <a:lnTo>
                  <a:pt x="8962259" y="7542269"/>
                </a:lnTo>
                <a:lnTo>
                  <a:pt x="7594357" y="8333057"/>
                </a:lnTo>
                <a:lnTo>
                  <a:pt x="6229180" y="7542269"/>
                </a:lnTo>
                <a:lnTo>
                  <a:pt x="6229180" y="5966753"/>
                </a:lnTo>
                <a:close/>
                <a:moveTo>
                  <a:pt x="10652841" y="5166119"/>
                </a:moveTo>
                <a:lnTo>
                  <a:pt x="12020743" y="5956603"/>
                </a:lnTo>
                <a:lnTo>
                  <a:pt x="12020743" y="7532119"/>
                </a:lnTo>
                <a:lnTo>
                  <a:pt x="10652841" y="8322907"/>
                </a:lnTo>
                <a:lnTo>
                  <a:pt x="9287663" y="7532119"/>
                </a:lnTo>
                <a:lnTo>
                  <a:pt x="9287663" y="5956603"/>
                </a:lnTo>
                <a:close/>
                <a:moveTo>
                  <a:pt x="1365177" y="5157660"/>
                </a:moveTo>
                <a:lnTo>
                  <a:pt x="2733080" y="5948144"/>
                </a:lnTo>
                <a:lnTo>
                  <a:pt x="2733080" y="7523660"/>
                </a:lnTo>
                <a:lnTo>
                  <a:pt x="1365177" y="8314448"/>
                </a:lnTo>
                <a:lnTo>
                  <a:pt x="0" y="7523660"/>
                </a:lnTo>
                <a:lnTo>
                  <a:pt x="0" y="5948144"/>
                </a:lnTo>
                <a:close/>
                <a:moveTo>
                  <a:pt x="12192371" y="2590090"/>
                </a:moveTo>
                <a:lnTo>
                  <a:pt x="13560275" y="3380574"/>
                </a:lnTo>
                <a:lnTo>
                  <a:pt x="13560275" y="4956090"/>
                </a:lnTo>
                <a:lnTo>
                  <a:pt x="12192371" y="5746879"/>
                </a:lnTo>
                <a:lnTo>
                  <a:pt x="10827195" y="4956090"/>
                </a:lnTo>
                <a:lnTo>
                  <a:pt x="10827195" y="3380574"/>
                </a:lnTo>
                <a:close/>
                <a:moveTo>
                  <a:pt x="6017606" y="2573169"/>
                </a:moveTo>
                <a:lnTo>
                  <a:pt x="7385509" y="3363653"/>
                </a:lnTo>
                <a:lnTo>
                  <a:pt x="7385509" y="4939169"/>
                </a:lnTo>
                <a:lnTo>
                  <a:pt x="6017606" y="5729957"/>
                </a:lnTo>
                <a:lnTo>
                  <a:pt x="4652429" y="4939169"/>
                </a:lnTo>
                <a:lnTo>
                  <a:pt x="4652429" y="3363653"/>
                </a:lnTo>
                <a:close/>
                <a:moveTo>
                  <a:pt x="2955462" y="2573169"/>
                </a:moveTo>
                <a:lnTo>
                  <a:pt x="4323365" y="3363653"/>
                </a:lnTo>
                <a:lnTo>
                  <a:pt x="4323365" y="4939169"/>
                </a:lnTo>
                <a:lnTo>
                  <a:pt x="2955462" y="5729957"/>
                </a:lnTo>
                <a:lnTo>
                  <a:pt x="1590285" y="4939169"/>
                </a:lnTo>
                <a:lnTo>
                  <a:pt x="1590285" y="3363653"/>
                </a:lnTo>
                <a:close/>
                <a:moveTo>
                  <a:pt x="10650103" y="0"/>
                </a:moveTo>
                <a:lnTo>
                  <a:pt x="12018007" y="790485"/>
                </a:lnTo>
                <a:lnTo>
                  <a:pt x="12018007" y="2366000"/>
                </a:lnTo>
                <a:lnTo>
                  <a:pt x="10650103" y="3156788"/>
                </a:lnTo>
                <a:lnTo>
                  <a:pt x="9284927" y="2366000"/>
                </a:lnTo>
                <a:lnTo>
                  <a:pt x="9284927" y="790485"/>
                </a:lnTo>
                <a:close/>
              </a:path>
            </a:pathLst>
          </a:custGeom>
          <a:effectLst>
            <a:outerShdw blurRad="254000" dist="101600" dir="2700000" algn="ctr" rotWithShape="0">
              <a:srgbClr val="000000">
                <a:alpha val="15000"/>
              </a:srgbClr>
            </a:outerShdw>
          </a:effectLst>
        </p:spPr>
        <p:txBody>
          <a:bodyPr wrap="square">
            <a:noAutofit/>
          </a:bodyPr>
          <a:lstStyle/>
          <a:p>
            <a:endParaRPr lang="vi-VN"/>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Roboto Light" panose="02000000000000000000" pitchFamily="2" charset="0"/>
                <a:ea typeface="Roboto Light" panose="02000000000000000000" pitchFamily="2"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endParaRPr lang="en-US" dirty="0"/>
          </a:p>
        </p:txBody>
      </p:sp>
      <p:sp>
        <p:nvSpPr>
          <p:cNvPr id="8" name="Title 2"/>
          <p:cNvSpPr>
            <a:spLocks noGrp="1"/>
          </p:cNvSpPr>
          <p:nvPr>
            <p:ph type="title" hasCustomPrompt="1"/>
          </p:nvPr>
        </p:nvSpPr>
        <p:spPr>
          <a:xfrm>
            <a:off x="508001" y="455085"/>
            <a:ext cx="11157817" cy="660511"/>
          </a:xfrm>
          <a:prstGeom prst="rect">
            <a:avLst/>
          </a:prstGeom>
        </p:spPr>
        <p:txBody>
          <a:bodyPr lIns="0" tIns="0" rIns="0" bIns="0" anchor="ctr"/>
          <a:lstStyle>
            <a:lvl1pPr algn="ctr">
              <a:defRPr sz="4265">
                <a:solidFill>
                  <a:schemeClr val="bg1">
                    <a:lumMod val="50000"/>
                  </a:schemeClr>
                </a:solidFill>
              </a:defRPr>
            </a:lvl1pPr>
          </a:lstStyle>
          <a:p>
            <a:r>
              <a:rPr lang="en-US" dirty="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876142" y="153914"/>
            <a:ext cx="2489200" cy="3997468"/>
          </a:xfrm>
          <a:custGeom>
            <a:avLst/>
            <a:gdLst>
              <a:gd name="connsiteX0" fmla="*/ 0 w 2489200"/>
              <a:gd name="connsiteY0" fmla="*/ 0 h 3997468"/>
              <a:gd name="connsiteX1" fmla="*/ 2489200 w 2489200"/>
              <a:gd name="connsiteY1" fmla="*/ 0 h 3997468"/>
              <a:gd name="connsiteX2" fmla="*/ 2489200 w 2489200"/>
              <a:gd name="connsiteY2" fmla="*/ 3997468 h 3997468"/>
              <a:gd name="connsiteX3" fmla="*/ 0 w 2489200"/>
              <a:gd name="connsiteY3" fmla="*/ 3997468 h 3997468"/>
            </a:gdLst>
            <a:ahLst/>
            <a:cxnLst>
              <a:cxn ang="0">
                <a:pos x="connsiteX0" y="connsiteY0"/>
              </a:cxn>
              <a:cxn ang="0">
                <a:pos x="connsiteX1" y="connsiteY1"/>
              </a:cxn>
              <a:cxn ang="0">
                <a:pos x="connsiteX2" y="connsiteY2"/>
              </a:cxn>
              <a:cxn ang="0">
                <a:pos x="connsiteX3" y="connsiteY3"/>
              </a:cxn>
            </a:cxnLst>
            <a:rect l="l" t="t" r="r" b="b"/>
            <a:pathLst>
              <a:path w="2489200" h="3997468">
                <a:moveTo>
                  <a:pt x="0" y="0"/>
                </a:moveTo>
                <a:lnTo>
                  <a:pt x="2489200" y="0"/>
                </a:lnTo>
                <a:lnTo>
                  <a:pt x="2489200" y="3997468"/>
                </a:lnTo>
                <a:lnTo>
                  <a:pt x="0" y="3997468"/>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9559018" y="153913"/>
            <a:ext cx="2489200" cy="3997468"/>
          </a:xfrm>
          <a:custGeom>
            <a:avLst/>
            <a:gdLst>
              <a:gd name="connsiteX0" fmla="*/ 0 w 2489200"/>
              <a:gd name="connsiteY0" fmla="*/ 0 h 3997468"/>
              <a:gd name="connsiteX1" fmla="*/ 2489200 w 2489200"/>
              <a:gd name="connsiteY1" fmla="*/ 0 h 3997468"/>
              <a:gd name="connsiteX2" fmla="*/ 2489200 w 2489200"/>
              <a:gd name="connsiteY2" fmla="*/ 3997468 h 3997468"/>
              <a:gd name="connsiteX3" fmla="*/ 0 w 2489200"/>
              <a:gd name="connsiteY3" fmla="*/ 3997468 h 3997468"/>
            </a:gdLst>
            <a:ahLst/>
            <a:cxnLst>
              <a:cxn ang="0">
                <a:pos x="connsiteX0" y="connsiteY0"/>
              </a:cxn>
              <a:cxn ang="0">
                <a:pos x="connsiteX1" y="connsiteY1"/>
              </a:cxn>
              <a:cxn ang="0">
                <a:pos x="connsiteX2" y="connsiteY2"/>
              </a:cxn>
              <a:cxn ang="0">
                <a:pos x="connsiteX3" y="connsiteY3"/>
              </a:cxn>
            </a:cxnLst>
            <a:rect l="l" t="t" r="r" b="b"/>
            <a:pathLst>
              <a:path w="2489200" h="3997468">
                <a:moveTo>
                  <a:pt x="0" y="0"/>
                </a:moveTo>
                <a:lnTo>
                  <a:pt x="2489200" y="0"/>
                </a:lnTo>
                <a:lnTo>
                  <a:pt x="2489200" y="3997468"/>
                </a:lnTo>
                <a:lnTo>
                  <a:pt x="0" y="3997468"/>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6876144" y="4330693"/>
            <a:ext cx="5172075" cy="2373393"/>
          </a:xfrm>
          <a:custGeom>
            <a:avLst/>
            <a:gdLst>
              <a:gd name="connsiteX0" fmla="*/ 0 w 5172075"/>
              <a:gd name="connsiteY0" fmla="*/ 0 h 2373393"/>
              <a:gd name="connsiteX1" fmla="*/ 5172075 w 5172075"/>
              <a:gd name="connsiteY1" fmla="*/ 0 h 2373393"/>
              <a:gd name="connsiteX2" fmla="*/ 5172075 w 5172075"/>
              <a:gd name="connsiteY2" fmla="*/ 2373393 h 2373393"/>
              <a:gd name="connsiteX3" fmla="*/ 0 w 5172075"/>
              <a:gd name="connsiteY3" fmla="*/ 2373393 h 2373393"/>
            </a:gdLst>
            <a:ahLst/>
            <a:cxnLst>
              <a:cxn ang="0">
                <a:pos x="connsiteX0" y="connsiteY0"/>
              </a:cxn>
              <a:cxn ang="0">
                <a:pos x="connsiteX1" y="connsiteY1"/>
              </a:cxn>
              <a:cxn ang="0">
                <a:pos x="connsiteX2" y="connsiteY2"/>
              </a:cxn>
              <a:cxn ang="0">
                <a:pos x="connsiteX3" y="connsiteY3"/>
              </a:cxn>
            </a:cxnLst>
            <a:rect l="l" t="t" r="r" b="b"/>
            <a:pathLst>
              <a:path w="5172075" h="2373393">
                <a:moveTo>
                  <a:pt x="0" y="0"/>
                </a:moveTo>
                <a:lnTo>
                  <a:pt x="5172075" y="0"/>
                </a:lnTo>
                <a:lnTo>
                  <a:pt x="5172075" y="2373393"/>
                </a:lnTo>
                <a:lnTo>
                  <a:pt x="0" y="2373393"/>
                </a:lnTo>
                <a:close/>
              </a:path>
            </a:pathLst>
          </a:custGeom>
        </p:spPr>
        <p:txBody>
          <a:bodyPr wrap="square">
            <a:noAutofit/>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646341"/>
            <a:ext cx="11023600" cy="587375"/>
          </a:xfrm>
          <a:prstGeom prst="rect">
            <a:avLst/>
          </a:prstGeom>
        </p:spPr>
        <p:txBody>
          <a:bodyPr/>
          <a:lstStyle>
            <a:lvl1pPr algn="ctr">
              <a:lnSpc>
                <a:spcPct val="100000"/>
              </a:lnSpc>
              <a:defRPr sz="3600" b="0" i="0">
                <a:latin typeface="Montserrat" panose="00000500000000000000" pitchFamily="50" charset="0"/>
              </a:defRPr>
            </a:lvl1pPr>
          </a:lstStyle>
          <a:p>
            <a:r>
              <a:rPr lang="en-US" dirty="0"/>
              <a:t>Click to edit Master title style</a:t>
            </a:r>
            <a:endParaRPr lang="en-US" dirty="0"/>
          </a:p>
        </p:txBody>
      </p:sp>
      <p:sp>
        <p:nvSpPr>
          <p:cNvPr id="4" name="Text Placeholder 3"/>
          <p:cNvSpPr>
            <a:spLocks noGrp="1"/>
          </p:cNvSpPr>
          <p:nvPr>
            <p:ph type="body" sz="quarter" idx="10"/>
          </p:nvPr>
        </p:nvSpPr>
        <p:spPr>
          <a:xfrm>
            <a:off x="1079500" y="512762"/>
            <a:ext cx="10007600" cy="390525"/>
          </a:xfrm>
          <a:prstGeom prst="rect">
            <a:avLst/>
          </a:prstGeom>
        </p:spPr>
        <p:txBody>
          <a:bodyPr/>
          <a:lstStyle>
            <a:lvl1pPr marL="0" indent="0" algn="ctr">
              <a:buNone/>
              <a:defRPr sz="1400" b="0" i="0" spc="300">
                <a:solidFill>
                  <a:schemeClr val="bg1">
                    <a:lumMod val="75000"/>
                  </a:schemeClr>
                </a:solidFill>
                <a:latin typeface="Segoe UI" panose="020B0502040204020203" pitchFamily="34" charset="0"/>
                <a:cs typeface="Segoe UI" panose="020B0502040204020203" pitchFamily="34" charset="0"/>
              </a:defRPr>
            </a:lvl1pPr>
          </a:lstStyle>
          <a:p>
            <a:pPr lvl="0"/>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342317"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
        <p:nvSpPr>
          <p:cNvPr id="10" name="Picture Placeholder 9"/>
          <p:cNvSpPr>
            <a:spLocks noGrp="1"/>
          </p:cNvSpPr>
          <p:nvPr>
            <p:ph type="pic" sz="quarter" idx="11"/>
          </p:nvPr>
        </p:nvSpPr>
        <p:spPr>
          <a:xfrm>
            <a:off x="6549810"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
        <p:nvSpPr>
          <p:cNvPr id="11" name="Picture Placeholder 10"/>
          <p:cNvSpPr>
            <a:spLocks noGrp="1"/>
          </p:cNvSpPr>
          <p:nvPr>
            <p:ph type="pic" sz="quarter" idx="12"/>
          </p:nvPr>
        </p:nvSpPr>
        <p:spPr>
          <a:xfrm>
            <a:off x="8757303"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E2E5C3-EBBB-354D-B51A-AABE4A8A56BE}"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89122" y="1745058"/>
            <a:ext cx="8629414" cy="5012782"/>
          </a:xfrm>
          <a:custGeom>
            <a:avLst/>
            <a:gdLst>
              <a:gd name="connsiteX0" fmla="*/ 0 w 8629414"/>
              <a:gd name="connsiteY0" fmla="*/ 0 h 5012782"/>
              <a:gd name="connsiteX1" fmla="*/ 8629414 w 8629414"/>
              <a:gd name="connsiteY1" fmla="*/ 0 h 5012782"/>
              <a:gd name="connsiteX2" fmla="*/ 8629414 w 8629414"/>
              <a:gd name="connsiteY2" fmla="*/ 5012782 h 5012782"/>
              <a:gd name="connsiteX3" fmla="*/ 0 w 8629414"/>
              <a:gd name="connsiteY3" fmla="*/ 5012782 h 5012782"/>
            </a:gdLst>
            <a:ahLst/>
            <a:cxnLst>
              <a:cxn ang="0">
                <a:pos x="connsiteX0" y="connsiteY0"/>
              </a:cxn>
              <a:cxn ang="0">
                <a:pos x="connsiteX1" y="connsiteY1"/>
              </a:cxn>
              <a:cxn ang="0">
                <a:pos x="connsiteX2" y="connsiteY2"/>
              </a:cxn>
              <a:cxn ang="0">
                <a:pos x="connsiteX3" y="connsiteY3"/>
              </a:cxn>
            </a:cxnLst>
            <a:rect l="l" t="t" r="r" b="b"/>
            <a:pathLst>
              <a:path w="8629414" h="5012782">
                <a:moveTo>
                  <a:pt x="0" y="0"/>
                </a:moveTo>
                <a:lnTo>
                  <a:pt x="8629414" y="0"/>
                </a:lnTo>
                <a:lnTo>
                  <a:pt x="8629414" y="5012782"/>
                </a:lnTo>
                <a:lnTo>
                  <a:pt x="0" y="5012782"/>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0" y="0"/>
            <a:ext cx="12192000" cy="6858000"/>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5431738" y="-1"/>
            <a:ext cx="6760262" cy="6858001"/>
          </a:xfrm>
          <a:custGeom>
            <a:avLst/>
            <a:gdLst>
              <a:gd name="connsiteX0" fmla="*/ 3678574 w 6760262"/>
              <a:gd name="connsiteY0" fmla="*/ 0 h 6858001"/>
              <a:gd name="connsiteX1" fmla="*/ 6760262 w 6760262"/>
              <a:gd name="connsiteY1" fmla="*/ 0 h 6858001"/>
              <a:gd name="connsiteX2" fmla="*/ 6760262 w 6760262"/>
              <a:gd name="connsiteY2" fmla="*/ 3217145 h 6858001"/>
              <a:gd name="connsiteX3" fmla="*/ 4807336 w 6760262"/>
              <a:gd name="connsiteY3" fmla="*/ 6858001 h 6858001"/>
              <a:gd name="connsiteX4" fmla="*/ 0 w 6760262"/>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0262" h="6858001">
                <a:moveTo>
                  <a:pt x="3678574" y="0"/>
                </a:moveTo>
                <a:lnTo>
                  <a:pt x="6760262" y="0"/>
                </a:lnTo>
                <a:lnTo>
                  <a:pt x="6760262" y="3217145"/>
                </a:lnTo>
                <a:lnTo>
                  <a:pt x="4807336" y="6858001"/>
                </a:lnTo>
                <a:lnTo>
                  <a:pt x="0" y="6858001"/>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68626" y="1376963"/>
            <a:ext cx="4664765" cy="4104074"/>
          </a:xfrm>
          <a:custGeom>
            <a:avLst/>
            <a:gdLst>
              <a:gd name="connsiteX0" fmla="*/ 0 w 4664765"/>
              <a:gd name="connsiteY0" fmla="*/ 3327067 h 4104074"/>
              <a:gd name="connsiteX1" fmla="*/ 4374666 w 4664765"/>
              <a:gd name="connsiteY1" fmla="*/ 3327067 h 4104074"/>
              <a:gd name="connsiteX2" fmla="*/ 4374666 w 4664765"/>
              <a:gd name="connsiteY2" fmla="*/ 4104074 h 4104074"/>
              <a:gd name="connsiteX3" fmla="*/ 0 w 4664765"/>
              <a:gd name="connsiteY3" fmla="*/ 4104074 h 4104074"/>
              <a:gd name="connsiteX4" fmla="*/ 290099 w 4664765"/>
              <a:gd name="connsiteY4" fmla="*/ 2490042 h 4104074"/>
              <a:gd name="connsiteX5" fmla="*/ 4664765 w 4664765"/>
              <a:gd name="connsiteY5" fmla="*/ 2490042 h 4104074"/>
              <a:gd name="connsiteX6" fmla="*/ 4664765 w 4664765"/>
              <a:gd name="connsiteY6" fmla="*/ 3267049 h 4104074"/>
              <a:gd name="connsiteX7" fmla="*/ 290099 w 4664765"/>
              <a:gd name="connsiteY7" fmla="*/ 3267049 h 4104074"/>
              <a:gd name="connsiteX8" fmla="*/ 0 w 4664765"/>
              <a:gd name="connsiteY8" fmla="*/ 1660028 h 4104074"/>
              <a:gd name="connsiteX9" fmla="*/ 4374666 w 4664765"/>
              <a:gd name="connsiteY9" fmla="*/ 1660028 h 4104074"/>
              <a:gd name="connsiteX10" fmla="*/ 4374666 w 4664765"/>
              <a:gd name="connsiteY10" fmla="*/ 2437035 h 4104074"/>
              <a:gd name="connsiteX11" fmla="*/ 0 w 4664765"/>
              <a:gd name="connsiteY11" fmla="*/ 2437035 h 4104074"/>
              <a:gd name="connsiteX12" fmla="*/ 290099 w 4664765"/>
              <a:gd name="connsiteY12" fmla="*/ 830014 h 4104074"/>
              <a:gd name="connsiteX13" fmla="*/ 4664765 w 4664765"/>
              <a:gd name="connsiteY13" fmla="*/ 830014 h 4104074"/>
              <a:gd name="connsiteX14" fmla="*/ 4664765 w 4664765"/>
              <a:gd name="connsiteY14" fmla="*/ 1607021 h 4104074"/>
              <a:gd name="connsiteX15" fmla="*/ 290099 w 4664765"/>
              <a:gd name="connsiteY15" fmla="*/ 1607021 h 4104074"/>
              <a:gd name="connsiteX16" fmla="*/ 150851 w 4664765"/>
              <a:gd name="connsiteY16" fmla="*/ 0 h 4104074"/>
              <a:gd name="connsiteX17" fmla="*/ 4525517 w 4664765"/>
              <a:gd name="connsiteY17" fmla="*/ 0 h 4104074"/>
              <a:gd name="connsiteX18" fmla="*/ 4525517 w 4664765"/>
              <a:gd name="connsiteY18" fmla="*/ 777007 h 4104074"/>
              <a:gd name="connsiteX19" fmla="*/ 150851 w 4664765"/>
              <a:gd name="connsiteY19" fmla="*/ 777007 h 410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64765" h="4104074">
                <a:moveTo>
                  <a:pt x="0" y="3327067"/>
                </a:moveTo>
                <a:lnTo>
                  <a:pt x="4374666" y="3327067"/>
                </a:lnTo>
                <a:lnTo>
                  <a:pt x="4374666" y="4104074"/>
                </a:lnTo>
                <a:lnTo>
                  <a:pt x="0" y="4104074"/>
                </a:lnTo>
                <a:close/>
                <a:moveTo>
                  <a:pt x="290099" y="2490042"/>
                </a:moveTo>
                <a:lnTo>
                  <a:pt x="4664765" y="2490042"/>
                </a:lnTo>
                <a:lnTo>
                  <a:pt x="4664765" y="3267049"/>
                </a:lnTo>
                <a:lnTo>
                  <a:pt x="290099" y="3267049"/>
                </a:lnTo>
                <a:close/>
                <a:moveTo>
                  <a:pt x="0" y="1660028"/>
                </a:moveTo>
                <a:lnTo>
                  <a:pt x="4374666" y="1660028"/>
                </a:lnTo>
                <a:lnTo>
                  <a:pt x="4374666" y="2437035"/>
                </a:lnTo>
                <a:lnTo>
                  <a:pt x="0" y="2437035"/>
                </a:lnTo>
                <a:close/>
                <a:moveTo>
                  <a:pt x="290099" y="830014"/>
                </a:moveTo>
                <a:lnTo>
                  <a:pt x="4664765" y="830014"/>
                </a:lnTo>
                <a:lnTo>
                  <a:pt x="4664765" y="1607021"/>
                </a:lnTo>
                <a:lnTo>
                  <a:pt x="290099" y="1607021"/>
                </a:lnTo>
                <a:close/>
                <a:moveTo>
                  <a:pt x="150851" y="0"/>
                </a:moveTo>
                <a:lnTo>
                  <a:pt x="4525517" y="0"/>
                </a:lnTo>
                <a:lnTo>
                  <a:pt x="4525517" y="777007"/>
                </a:lnTo>
                <a:lnTo>
                  <a:pt x="150851" y="777007"/>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159828" y="558800"/>
            <a:ext cx="2053770" cy="5740400"/>
          </a:xfrm>
          <a:custGeom>
            <a:avLst/>
            <a:gdLst>
              <a:gd name="connsiteX0" fmla="*/ 342302 w 2053770"/>
              <a:gd name="connsiteY0" fmla="*/ 0 h 5740400"/>
              <a:gd name="connsiteX1" fmla="*/ 1711468 w 2053770"/>
              <a:gd name="connsiteY1" fmla="*/ 0 h 5740400"/>
              <a:gd name="connsiteX2" fmla="*/ 2053770 w 2053770"/>
              <a:gd name="connsiteY2" fmla="*/ 342302 h 5740400"/>
              <a:gd name="connsiteX3" fmla="*/ 2053770 w 2053770"/>
              <a:gd name="connsiteY3" fmla="*/ 5398098 h 5740400"/>
              <a:gd name="connsiteX4" fmla="*/ 1711468 w 2053770"/>
              <a:gd name="connsiteY4" fmla="*/ 5740400 h 5740400"/>
              <a:gd name="connsiteX5" fmla="*/ 342302 w 2053770"/>
              <a:gd name="connsiteY5" fmla="*/ 5740400 h 5740400"/>
              <a:gd name="connsiteX6" fmla="*/ 0 w 2053770"/>
              <a:gd name="connsiteY6" fmla="*/ 5398098 h 5740400"/>
              <a:gd name="connsiteX7" fmla="*/ 0 w 2053770"/>
              <a:gd name="connsiteY7" fmla="*/ 342302 h 5740400"/>
              <a:gd name="connsiteX8" fmla="*/ 342302 w 2053770"/>
              <a:gd name="connsiteY8" fmla="*/ 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770" h="5740400">
                <a:moveTo>
                  <a:pt x="342302" y="0"/>
                </a:moveTo>
                <a:lnTo>
                  <a:pt x="1711468" y="0"/>
                </a:lnTo>
                <a:cubicBezTo>
                  <a:pt x="1900516" y="0"/>
                  <a:pt x="2053770" y="153254"/>
                  <a:pt x="2053770" y="342302"/>
                </a:cubicBezTo>
                <a:lnTo>
                  <a:pt x="2053770" y="5398098"/>
                </a:lnTo>
                <a:cubicBezTo>
                  <a:pt x="2053770" y="5587146"/>
                  <a:pt x="1900516" y="5740400"/>
                  <a:pt x="1711468" y="5740400"/>
                </a:cubicBezTo>
                <a:lnTo>
                  <a:pt x="342302" y="5740400"/>
                </a:lnTo>
                <a:cubicBezTo>
                  <a:pt x="153254" y="5740400"/>
                  <a:pt x="0" y="5587146"/>
                  <a:pt x="0" y="5398098"/>
                </a:cubicBezTo>
                <a:lnTo>
                  <a:pt x="0" y="342302"/>
                </a:lnTo>
                <a:cubicBezTo>
                  <a:pt x="0" y="153254"/>
                  <a:pt x="153254" y="0"/>
                  <a:pt x="342302" y="0"/>
                </a:cubicBez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7344230" y="558799"/>
            <a:ext cx="2053770" cy="5740400"/>
          </a:xfrm>
          <a:custGeom>
            <a:avLst/>
            <a:gdLst>
              <a:gd name="connsiteX0" fmla="*/ 342302 w 2053770"/>
              <a:gd name="connsiteY0" fmla="*/ 0 h 5740400"/>
              <a:gd name="connsiteX1" fmla="*/ 1711468 w 2053770"/>
              <a:gd name="connsiteY1" fmla="*/ 0 h 5740400"/>
              <a:gd name="connsiteX2" fmla="*/ 2053770 w 2053770"/>
              <a:gd name="connsiteY2" fmla="*/ 342302 h 5740400"/>
              <a:gd name="connsiteX3" fmla="*/ 2053770 w 2053770"/>
              <a:gd name="connsiteY3" fmla="*/ 5398098 h 5740400"/>
              <a:gd name="connsiteX4" fmla="*/ 1711468 w 2053770"/>
              <a:gd name="connsiteY4" fmla="*/ 5740400 h 5740400"/>
              <a:gd name="connsiteX5" fmla="*/ 342302 w 2053770"/>
              <a:gd name="connsiteY5" fmla="*/ 5740400 h 5740400"/>
              <a:gd name="connsiteX6" fmla="*/ 0 w 2053770"/>
              <a:gd name="connsiteY6" fmla="*/ 5398098 h 5740400"/>
              <a:gd name="connsiteX7" fmla="*/ 0 w 2053770"/>
              <a:gd name="connsiteY7" fmla="*/ 342302 h 5740400"/>
              <a:gd name="connsiteX8" fmla="*/ 342302 w 2053770"/>
              <a:gd name="connsiteY8" fmla="*/ 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770" h="5740400">
                <a:moveTo>
                  <a:pt x="342302" y="0"/>
                </a:moveTo>
                <a:lnTo>
                  <a:pt x="1711468" y="0"/>
                </a:lnTo>
                <a:cubicBezTo>
                  <a:pt x="1900516" y="0"/>
                  <a:pt x="2053770" y="153254"/>
                  <a:pt x="2053770" y="342302"/>
                </a:cubicBezTo>
                <a:lnTo>
                  <a:pt x="2053770" y="5398098"/>
                </a:lnTo>
                <a:cubicBezTo>
                  <a:pt x="2053770" y="5587146"/>
                  <a:pt x="1900516" y="5740400"/>
                  <a:pt x="1711468" y="5740400"/>
                </a:cubicBezTo>
                <a:lnTo>
                  <a:pt x="342302" y="5740400"/>
                </a:lnTo>
                <a:cubicBezTo>
                  <a:pt x="153254" y="5740400"/>
                  <a:pt x="0" y="5587146"/>
                  <a:pt x="0" y="5398098"/>
                </a:cubicBezTo>
                <a:lnTo>
                  <a:pt x="0" y="342302"/>
                </a:lnTo>
                <a:cubicBezTo>
                  <a:pt x="0" y="153254"/>
                  <a:pt x="153254" y="0"/>
                  <a:pt x="342302" y="0"/>
                </a:cubicBez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9528631" y="558800"/>
            <a:ext cx="2053770" cy="5740400"/>
          </a:xfrm>
          <a:custGeom>
            <a:avLst/>
            <a:gdLst>
              <a:gd name="connsiteX0" fmla="*/ 342302 w 2053770"/>
              <a:gd name="connsiteY0" fmla="*/ 0 h 5740400"/>
              <a:gd name="connsiteX1" fmla="*/ 1711468 w 2053770"/>
              <a:gd name="connsiteY1" fmla="*/ 0 h 5740400"/>
              <a:gd name="connsiteX2" fmla="*/ 2053770 w 2053770"/>
              <a:gd name="connsiteY2" fmla="*/ 342302 h 5740400"/>
              <a:gd name="connsiteX3" fmla="*/ 2053770 w 2053770"/>
              <a:gd name="connsiteY3" fmla="*/ 5398098 h 5740400"/>
              <a:gd name="connsiteX4" fmla="*/ 1711468 w 2053770"/>
              <a:gd name="connsiteY4" fmla="*/ 5740400 h 5740400"/>
              <a:gd name="connsiteX5" fmla="*/ 342302 w 2053770"/>
              <a:gd name="connsiteY5" fmla="*/ 5740400 h 5740400"/>
              <a:gd name="connsiteX6" fmla="*/ 0 w 2053770"/>
              <a:gd name="connsiteY6" fmla="*/ 5398098 h 5740400"/>
              <a:gd name="connsiteX7" fmla="*/ 0 w 2053770"/>
              <a:gd name="connsiteY7" fmla="*/ 342302 h 5740400"/>
              <a:gd name="connsiteX8" fmla="*/ 342302 w 2053770"/>
              <a:gd name="connsiteY8" fmla="*/ 0 h 574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770" h="5740400">
                <a:moveTo>
                  <a:pt x="342302" y="0"/>
                </a:moveTo>
                <a:lnTo>
                  <a:pt x="1711468" y="0"/>
                </a:lnTo>
                <a:cubicBezTo>
                  <a:pt x="1900516" y="0"/>
                  <a:pt x="2053770" y="153254"/>
                  <a:pt x="2053770" y="342302"/>
                </a:cubicBezTo>
                <a:lnTo>
                  <a:pt x="2053770" y="5398098"/>
                </a:lnTo>
                <a:cubicBezTo>
                  <a:pt x="2053770" y="5587146"/>
                  <a:pt x="1900516" y="5740400"/>
                  <a:pt x="1711468" y="5740400"/>
                </a:cubicBezTo>
                <a:lnTo>
                  <a:pt x="342302" y="5740400"/>
                </a:lnTo>
                <a:cubicBezTo>
                  <a:pt x="153254" y="5740400"/>
                  <a:pt x="0" y="5587146"/>
                  <a:pt x="0" y="5398098"/>
                </a:cubicBezTo>
                <a:lnTo>
                  <a:pt x="0" y="342302"/>
                </a:lnTo>
                <a:cubicBezTo>
                  <a:pt x="0" y="153254"/>
                  <a:pt x="153254" y="0"/>
                  <a:pt x="342302"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0571" y="678543"/>
            <a:ext cx="5747657" cy="5500914"/>
          </a:xfrm>
          <a:custGeom>
            <a:avLst/>
            <a:gdLst>
              <a:gd name="connsiteX0" fmla="*/ 916837 w 5747657"/>
              <a:gd name="connsiteY0" fmla="*/ 0 h 5500914"/>
              <a:gd name="connsiteX1" fmla="*/ 4830820 w 5747657"/>
              <a:gd name="connsiteY1" fmla="*/ 0 h 5500914"/>
              <a:gd name="connsiteX2" fmla="*/ 5747657 w 5747657"/>
              <a:gd name="connsiteY2" fmla="*/ 916837 h 5500914"/>
              <a:gd name="connsiteX3" fmla="*/ 5747657 w 5747657"/>
              <a:gd name="connsiteY3" fmla="*/ 4584077 h 5500914"/>
              <a:gd name="connsiteX4" fmla="*/ 4830820 w 5747657"/>
              <a:gd name="connsiteY4" fmla="*/ 5500914 h 5500914"/>
              <a:gd name="connsiteX5" fmla="*/ 916837 w 5747657"/>
              <a:gd name="connsiteY5" fmla="*/ 5500914 h 5500914"/>
              <a:gd name="connsiteX6" fmla="*/ 0 w 5747657"/>
              <a:gd name="connsiteY6" fmla="*/ 4584077 h 5500914"/>
              <a:gd name="connsiteX7" fmla="*/ 0 w 5747657"/>
              <a:gd name="connsiteY7" fmla="*/ 916837 h 5500914"/>
              <a:gd name="connsiteX8" fmla="*/ 916837 w 5747657"/>
              <a:gd name="connsiteY8" fmla="*/ 0 h 550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657" h="5500914">
                <a:moveTo>
                  <a:pt x="916837" y="0"/>
                </a:moveTo>
                <a:lnTo>
                  <a:pt x="4830820" y="0"/>
                </a:lnTo>
                <a:cubicBezTo>
                  <a:pt x="5337175" y="0"/>
                  <a:pt x="5747657" y="410482"/>
                  <a:pt x="5747657" y="916837"/>
                </a:cubicBezTo>
                <a:lnTo>
                  <a:pt x="5747657" y="4584077"/>
                </a:lnTo>
                <a:cubicBezTo>
                  <a:pt x="5747657" y="5090432"/>
                  <a:pt x="5337175" y="5500914"/>
                  <a:pt x="4830820" y="5500914"/>
                </a:cubicBezTo>
                <a:lnTo>
                  <a:pt x="916837" y="5500914"/>
                </a:lnTo>
                <a:cubicBezTo>
                  <a:pt x="410482" y="5500914"/>
                  <a:pt x="0" y="5090432"/>
                  <a:pt x="0" y="4584077"/>
                </a:cubicBezTo>
                <a:lnTo>
                  <a:pt x="0" y="916837"/>
                </a:lnTo>
                <a:cubicBezTo>
                  <a:pt x="0" y="410482"/>
                  <a:pt x="410482" y="0"/>
                  <a:pt x="916837"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188855" y="631370"/>
            <a:ext cx="7003144" cy="5595258"/>
          </a:xfrm>
          <a:custGeom>
            <a:avLst/>
            <a:gdLst>
              <a:gd name="connsiteX0" fmla="*/ 0 w 7003144"/>
              <a:gd name="connsiteY0" fmla="*/ 0 h 5595258"/>
              <a:gd name="connsiteX1" fmla="*/ 7003144 w 7003144"/>
              <a:gd name="connsiteY1" fmla="*/ 0 h 5595258"/>
              <a:gd name="connsiteX2" fmla="*/ 7003144 w 7003144"/>
              <a:gd name="connsiteY2" fmla="*/ 5595258 h 5595258"/>
              <a:gd name="connsiteX3" fmla="*/ 0 w 7003144"/>
              <a:gd name="connsiteY3" fmla="*/ 5595258 h 5595258"/>
            </a:gdLst>
            <a:ahLst/>
            <a:cxnLst>
              <a:cxn ang="0">
                <a:pos x="connsiteX0" y="connsiteY0"/>
              </a:cxn>
              <a:cxn ang="0">
                <a:pos x="connsiteX1" y="connsiteY1"/>
              </a:cxn>
              <a:cxn ang="0">
                <a:pos x="connsiteX2" y="connsiteY2"/>
              </a:cxn>
              <a:cxn ang="0">
                <a:pos x="connsiteX3" y="connsiteY3"/>
              </a:cxn>
            </a:cxnLst>
            <a:rect l="l" t="t" r="r" b="b"/>
            <a:pathLst>
              <a:path w="7003144" h="5595258">
                <a:moveTo>
                  <a:pt x="0" y="0"/>
                </a:moveTo>
                <a:lnTo>
                  <a:pt x="7003144" y="0"/>
                </a:lnTo>
                <a:lnTo>
                  <a:pt x="7003144" y="5595258"/>
                </a:lnTo>
                <a:lnTo>
                  <a:pt x="0" y="5595258"/>
                </a:lnTo>
                <a:close/>
              </a:path>
            </a:pathLst>
          </a:custGeom>
        </p:spPr>
        <p:txBody>
          <a:bodyPr wrap="square">
            <a:noAutofit/>
          </a:body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19150" y="704850"/>
            <a:ext cx="5448300" cy="5448300"/>
          </a:xfrm>
          <a:custGeom>
            <a:avLst/>
            <a:gdLst>
              <a:gd name="connsiteX0" fmla="*/ 2724150 w 5448300"/>
              <a:gd name="connsiteY0" fmla="*/ 0 h 5448300"/>
              <a:gd name="connsiteX1" fmla="*/ 4650415 w 5448300"/>
              <a:gd name="connsiteY1" fmla="*/ 797885 h 5448300"/>
              <a:gd name="connsiteX2" fmla="*/ 4792882 w 5448300"/>
              <a:gd name="connsiteY2" fmla="*/ 954639 h 5448300"/>
              <a:gd name="connsiteX3" fmla="*/ 3145029 w 5448300"/>
              <a:gd name="connsiteY3" fmla="*/ 2305167 h 5448300"/>
              <a:gd name="connsiteX4" fmla="*/ 3278649 w 5448300"/>
              <a:gd name="connsiteY4" fmla="*/ 2468204 h 5448300"/>
              <a:gd name="connsiteX5" fmla="*/ 4922912 w 5448300"/>
              <a:gd name="connsiteY5" fmla="*/ 1120620 h 5448300"/>
              <a:gd name="connsiteX6" fmla="*/ 4983059 w 5448300"/>
              <a:gd name="connsiteY6" fmla="*/ 1201053 h 5448300"/>
              <a:gd name="connsiteX7" fmla="*/ 5448300 w 5448300"/>
              <a:gd name="connsiteY7" fmla="*/ 2724150 h 5448300"/>
              <a:gd name="connsiteX8" fmla="*/ 2724150 w 5448300"/>
              <a:gd name="connsiteY8" fmla="*/ 5448300 h 5448300"/>
              <a:gd name="connsiteX9" fmla="*/ 2625580 w 5448300"/>
              <a:gd name="connsiteY9" fmla="*/ 5443323 h 5448300"/>
              <a:gd name="connsiteX10" fmla="*/ 3148699 w 5448300"/>
              <a:gd name="connsiteY10" fmla="*/ 3225257 h 5448300"/>
              <a:gd name="connsiteX11" fmla="*/ 2943531 w 5448300"/>
              <a:gd name="connsiteY11" fmla="*/ 3176869 h 5448300"/>
              <a:gd name="connsiteX12" fmla="*/ 2412340 w 5448300"/>
              <a:gd name="connsiteY12" fmla="*/ 5429156 h 5448300"/>
              <a:gd name="connsiteX13" fmla="*/ 2175140 w 5448300"/>
              <a:gd name="connsiteY13" fmla="*/ 5392956 h 5448300"/>
              <a:gd name="connsiteX14" fmla="*/ 0 w 5448300"/>
              <a:gd name="connsiteY14" fmla="*/ 2724150 h 5448300"/>
              <a:gd name="connsiteX15" fmla="*/ 214078 w 5448300"/>
              <a:gd name="connsiteY15" fmla="*/ 1663788 h 5448300"/>
              <a:gd name="connsiteX16" fmla="*/ 317679 w 5448300"/>
              <a:gd name="connsiteY16" fmla="*/ 1448725 h 5448300"/>
              <a:gd name="connsiteX17" fmla="*/ 2300935 w 5448300"/>
              <a:gd name="connsiteY17" fmla="*/ 2831853 h 5448300"/>
              <a:gd name="connsiteX18" fmla="*/ 2421519 w 5448300"/>
              <a:gd name="connsiteY18" fmla="*/ 2658949 h 5448300"/>
              <a:gd name="connsiteX19" fmla="*/ 425306 w 5448300"/>
              <a:gd name="connsiteY19" fmla="*/ 1266788 h 5448300"/>
              <a:gd name="connsiteX20" fmla="*/ 465243 w 5448300"/>
              <a:gd name="connsiteY20" fmla="*/ 1201053 h 5448300"/>
              <a:gd name="connsiteX21" fmla="*/ 2724150 w 5448300"/>
              <a:gd name="connsiteY21" fmla="*/ 0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8300" h="5448300">
                <a:moveTo>
                  <a:pt x="2724150" y="0"/>
                </a:moveTo>
                <a:cubicBezTo>
                  <a:pt x="3476404" y="0"/>
                  <a:pt x="4157441" y="304912"/>
                  <a:pt x="4650415" y="797885"/>
                </a:cubicBezTo>
                <a:lnTo>
                  <a:pt x="4792882" y="954639"/>
                </a:lnTo>
                <a:lnTo>
                  <a:pt x="3145029" y="2305167"/>
                </a:lnTo>
                <a:lnTo>
                  <a:pt x="3278649" y="2468204"/>
                </a:lnTo>
                <a:lnTo>
                  <a:pt x="4922912" y="1120620"/>
                </a:lnTo>
                <a:lnTo>
                  <a:pt x="4983059" y="1201053"/>
                </a:lnTo>
                <a:cubicBezTo>
                  <a:pt x="5276789" y="1635830"/>
                  <a:pt x="5448300" y="2159960"/>
                  <a:pt x="5448300" y="2724150"/>
                </a:cubicBezTo>
                <a:cubicBezTo>
                  <a:pt x="5448300" y="4228657"/>
                  <a:pt x="4228657" y="5448300"/>
                  <a:pt x="2724150" y="5448300"/>
                </a:cubicBezTo>
                <a:lnTo>
                  <a:pt x="2625580" y="5443323"/>
                </a:lnTo>
                <a:lnTo>
                  <a:pt x="3148699" y="3225257"/>
                </a:lnTo>
                <a:lnTo>
                  <a:pt x="2943531" y="3176869"/>
                </a:lnTo>
                <a:lnTo>
                  <a:pt x="2412340" y="5429156"/>
                </a:lnTo>
                <a:lnTo>
                  <a:pt x="2175140" y="5392956"/>
                </a:lnTo>
                <a:cubicBezTo>
                  <a:pt x="933790" y="5138939"/>
                  <a:pt x="0" y="4040594"/>
                  <a:pt x="0" y="2724150"/>
                </a:cubicBezTo>
                <a:cubicBezTo>
                  <a:pt x="0" y="2348023"/>
                  <a:pt x="76228" y="1989701"/>
                  <a:pt x="214078" y="1663788"/>
                </a:cubicBezTo>
                <a:lnTo>
                  <a:pt x="317679" y="1448725"/>
                </a:lnTo>
                <a:lnTo>
                  <a:pt x="2300935" y="2831853"/>
                </a:lnTo>
                <a:lnTo>
                  <a:pt x="2421519" y="2658949"/>
                </a:lnTo>
                <a:lnTo>
                  <a:pt x="425306" y="1266788"/>
                </a:lnTo>
                <a:lnTo>
                  <a:pt x="465243" y="1201053"/>
                </a:lnTo>
                <a:cubicBezTo>
                  <a:pt x="954792" y="476423"/>
                  <a:pt x="1783833" y="0"/>
                  <a:pt x="2724150"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876142" y="153914"/>
            <a:ext cx="2489200" cy="3997468"/>
          </a:xfrm>
          <a:custGeom>
            <a:avLst/>
            <a:gdLst>
              <a:gd name="connsiteX0" fmla="*/ 0 w 2489200"/>
              <a:gd name="connsiteY0" fmla="*/ 0 h 3997468"/>
              <a:gd name="connsiteX1" fmla="*/ 2489200 w 2489200"/>
              <a:gd name="connsiteY1" fmla="*/ 0 h 3997468"/>
              <a:gd name="connsiteX2" fmla="*/ 2489200 w 2489200"/>
              <a:gd name="connsiteY2" fmla="*/ 3997468 h 3997468"/>
              <a:gd name="connsiteX3" fmla="*/ 0 w 2489200"/>
              <a:gd name="connsiteY3" fmla="*/ 3997468 h 3997468"/>
            </a:gdLst>
            <a:ahLst/>
            <a:cxnLst>
              <a:cxn ang="0">
                <a:pos x="connsiteX0" y="connsiteY0"/>
              </a:cxn>
              <a:cxn ang="0">
                <a:pos x="connsiteX1" y="connsiteY1"/>
              </a:cxn>
              <a:cxn ang="0">
                <a:pos x="connsiteX2" y="connsiteY2"/>
              </a:cxn>
              <a:cxn ang="0">
                <a:pos x="connsiteX3" y="connsiteY3"/>
              </a:cxn>
            </a:cxnLst>
            <a:rect l="l" t="t" r="r" b="b"/>
            <a:pathLst>
              <a:path w="2489200" h="3997468">
                <a:moveTo>
                  <a:pt x="0" y="0"/>
                </a:moveTo>
                <a:lnTo>
                  <a:pt x="2489200" y="0"/>
                </a:lnTo>
                <a:lnTo>
                  <a:pt x="2489200" y="3997468"/>
                </a:lnTo>
                <a:lnTo>
                  <a:pt x="0" y="3997468"/>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9559018" y="153913"/>
            <a:ext cx="2489200" cy="3997468"/>
          </a:xfrm>
          <a:custGeom>
            <a:avLst/>
            <a:gdLst>
              <a:gd name="connsiteX0" fmla="*/ 0 w 2489200"/>
              <a:gd name="connsiteY0" fmla="*/ 0 h 3997468"/>
              <a:gd name="connsiteX1" fmla="*/ 2489200 w 2489200"/>
              <a:gd name="connsiteY1" fmla="*/ 0 h 3997468"/>
              <a:gd name="connsiteX2" fmla="*/ 2489200 w 2489200"/>
              <a:gd name="connsiteY2" fmla="*/ 3997468 h 3997468"/>
              <a:gd name="connsiteX3" fmla="*/ 0 w 2489200"/>
              <a:gd name="connsiteY3" fmla="*/ 3997468 h 3997468"/>
            </a:gdLst>
            <a:ahLst/>
            <a:cxnLst>
              <a:cxn ang="0">
                <a:pos x="connsiteX0" y="connsiteY0"/>
              </a:cxn>
              <a:cxn ang="0">
                <a:pos x="connsiteX1" y="connsiteY1"/>
              </a:cxn>
              <a:cxn ang="0">
                <a:pos x="connsiteX2" y="connsiteY2"/>
              </a:cxn>
              <a:cxn ang="0">
                <a:pos x="connsiteX3" y="connsiteY3"/>
              </a:cxn>
            </a:cxnLst>
            <a:rect l="l" t="t" r="r" b="b"/>
            <a:pathLst>
              <a:path w="2489200" h="3997468">
                <a:moveTo>
                  <a:pt x="0" y="0"/>
                </a:moveTo>
                <a:lnTo>
                  <a:pt x="2489200" y="0"/>
                </a:lnTo>
                <a:lnTo>
                  <a:pt x="2489200" y="3997468"/>
                </a:lnTo>
                <a:lnTo>
                  <a:pt x="0" y="3997468"/>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6876144" y="4330693"/>
            <a:ext cx="5172075" cy="2373393"/>
          </a:xfrm>
          <a:custGeom>
            <a:avLst/>
            <a:gdLst>
              <a:gd name="connsiteX0" fmla="*/ 0 w 5172075"/>
              <a:gd name="connsiteY0" fmla="*/ 0 h 2373393"/>
              <a:gd name="connsiteX1" fmla="*/ 5172075 w 5172075"/>
              <a:gd name="connsiteY1" fmla="*/ 0 h 2373393"/>
              <a:gd name="connsiteX2" fmla="*/ 5172075 w 5172075"/>
              <a:gd name="connsiteY2" fmla="*/ 2373393 h 2373393"/>
              <a:gd name="connsiteX3" fmla="*/ 0 w 5172075"/>
              <a:gd name="connsiteY3" fmla="*/ 2373393 h 2373393"/>
            </a:gdLst>
            <a:ahLst/>
            <a:cxnLst>
              <a:cxn ang="0">
                <a:pos x="connsiteX0" y="connsiteY0"/>
              </a:cxn>
              <a:cxn ang="0">
                <a:pos x="connsiteX1" y="connsiteY1"/>
              </a:cxn>
              <a:cxn ang="0">
                <a:pos x="connsiteX2" y="connsiteY2"/>
              </a:cxn>
              <a:cxn ang="0">
                <a:pos x="connsiteX3" y="connsiteY3"/>
              </a:cxn>
            </a:cxnLst>
            <a:rect l="l" t="t" r="r" b="b"/>
            <a:pathLst>
              <a:path w="5172075" h="2373393">
                <a:moveTo>
                  <a:pt x="0" y="0"/>
                </a:moveTo>
                <a:lnTo>
                  <a:pt x="5172075" y="0"/>
                </a:lnTo>
                <a:lnTo>
                  <a:pt x="5172075" y="2373393"/>
                </a:lnTo>
                <a:lnTo>
                  <a:pt x="0" y="2373393"/>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188855" y="631370"/>
            <a:ext cx="7003144" cy="5595258"/>
          </a:xfrm>
          <a:custGeom>
            <a:avLst/>
            <a:gdLst>
              <a:gd name="connsiteX0" fmla="*/ 0 w 7003144"/>
              <a:gd name="connsiteY0" fmla="*/ 0 h 5595258"/>
              <a:gd name="connsiteX1" fmla="*/ 7003144 w 7003144"/>
              <a:gd name="connsiteY1" fmla="*/ 0 h 5595258"/>
              <a:gd name="connsiteX2" fmla="*/ 7003144 w 7003144"/>
              <a:gd name="connsiteY2" fmla="*/ 5595258 h 5595258"/>
              <a:gd name="connsiteX3" fmla="*/ 0 w 7003144"/>
              <a:gd name="connsiteY3" fmla="*/ 5595258 h 5595258"/>
            </a:gdLst>
            <a:ahLst/>
            <a:cxnLst>
              <a:cxn ang="0">
                <a:pos x="connsiteX0" y="connsiteY0"/>
              </a:cxn>
              <a:cxn ang="0">
                <a:pos x="connsiteX1" y="connsiteY1"/>
              </a:cxn>
              <a:cxn ang="0">
                <a:pos x="connsiteX2" y="connsiteY2"/>
              </a:cxn>
              <a:cxn ang="0">
                <a:pos x="connsiteX3" y="connsiteY3"/>
              </a:cxn>
            </a:cxnLst>
            <a:rect l="l" t="t" r="r" b="b"/>
            <a:pathLst>
              <a:path w="7003144" h="5595258">
                <a:moveTo>
                  <a:pt x="0" y="0"/>
                </a:moveTo>
                <a:lnTo>
                  <a:pt x="7003144" y="0"/>
                </a:lnTo>
                <a:lnTo>
                  <a:pt x="7003144" y="5595258"/>
                </a:lnTo>
                <a:lnTo>
                  <a:pt x="0" y="5595258"/>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30514" y="1"/>
            <a:ext cx="5065486" cy="3428999"/>
          </a:xfrm>
          <a:custGeom>
            <a:avLst/>
            <a:gdLst>
              <a:gd name="connsiteX0" fmla="*/ 0 w 5065486"/>
              <a:gd name="connsiteY0" fmla="*/ 0 h 3428999"/>
              <a:gd name="connsiteX1" fmla="*/ 5065486 w 5065486"/>
              <a:gd name="connsiteY1" fmla="*/ 0 h 3428999"/>
              <a:gd name="connsiteX2" fmla="*/ 5065486 w 5065486"/>
              <a:gd name="connsiteY2" fmla="*/ 3428999 h 3428999"/>
              <a:gd name="connsiteX3" fmla="*/ 0 w 5065486"/>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5065486" h="3428999">
                <a:moveTo>
                  <a:pt x="0" y="0"/>
                </a:moveTo>
                <a:lnTo>
                  <a:pt x="5065486" y="0"/>
                </a:lnTo>
                <a:lnTo>
                  <a:pt x="5065486" y="3428999"/>
                </a:lnTo>
                <a:lnTo>
                  <a:pt x="0" y="3428999"/>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1030514" y="3581400"/>
            <a:ext cx="5065486" cy="3276601"/>
          </a:xfrm>
          <a:custGeom>
            <a:avLst/>
            <a:gdLst>
              <a:gd name="connsiteX0" fmla="*/ 0 w 5065486"/>
              <a:gd name="connsiteY0" fmla="*/ 0 h 3276601"/>
              <a:gd name="connsiteX1" fmla="*/ 5065486 w 5065486"/>
              <a:gd name="connsiteY1" fmla="*/ 0 h 3276601"/>
              <a:gd name="connsiteX2" fmla="*/ 5065486 w 5065486"/>
              <a:gd name="connsiteY2" fmla="*/ 3276601 h 3276601"/>
              <a:gd name="connsiteX3" fmla="*/ 0 w 5065486"/>
              <a:gd name="connsiteY3" fmla="*/ 3276601 h 3276601"/>
            </a:gdLst>
            <a:ahLst/>
            <a:cxnLst>
              <a:cxn ang="0">
                <a:pos x="connsiteX0" y="connsiteY0"/>
              </a:cxn>
              <a:cxn ang="0">
                <a:pos x="connsiteX1" y="connsiteY1"/>
              </a:cxn>
              <a:cxn ang="0">
                <a:pos x="connsiteX2" y="connsiteY2"/>
              </a:cxn>
              <a:cxn ang="0">
                <a:pos x="connsiteX3" y="connsiteY3"/>
              </a:cxn>
            </a:cxnLst>
            <a:rect l="l" t="t" r="r" b="b"/>
            <a:pathLst>
              <a:path w="5065486" h="3276601">
                <a:moveTo>
                  <a:pt x="0" y="0"/>
                </a:moveTo>
                <a:lnTo>
                  <a:pt x="5065486" y="0"/>
                </a:lnTo>
                <a:lnTo>
                  <a:pt x="5065486" y="3276601"/>
                </a:lnTo>
                <a:lnTo>
                  <a:pt x="0" y="3276601"/>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394324" y="-1"/>
            <a:ext cx="1552575" cy="6810068"/>
          </a:xfrm>
          <a:custGeom>
            <a:avLst/>
            <a:gdLst>
              <a:gd name="connsiteX0" fmla="*/ 0 w 1552575"/>
              <a:gd name="connsiteY0" fmla="*/ 0 h 6810068"/>
              <a:gd name="connsiteX1" fmla="*/ 1552575 w 1552575"/>
              <a:gd name="connsiteY1" fmla="*/ 0 h 6810068"/>
              <a:gd name="connsiteX2" fmla="*/ 1552575 w 1552575"/>
              <a:gd name="connsiteY2" fmla="*/ 6810068 h 6810068"/>
              <a:gd name="connsiteX3" fmla="*/ 0 w 1552575"/>
              <a:gd name="connsiteY3" fmla="*/ 6810068 h 6810068"/>
            </a:gdLst>
            <a:ahLst/>
            <a:cxnLst>
              <a:cxn ang="0">
                <a:pos x="connsiteX0" y="connsiteY0"/>
              </a:cxn>
              <a:cxn ang="0">
                <a:pos x="connsiteX1" y="connsiteY1"/>
              </a:cxn>
              <a:cxn ang="0">
                <a:pos x="connsiteX2" y="connsiteY2"/>
              </a:cxn>
              <a:cxn ang="0">
                <a:pos x="connsiteX3" y="connsiteY3"/>
              </a:cxn>
            </a:cxnLst>
            <a:rect l="l" t="t" r="r" b="b"/>
            <a:pathLst>
              <a:path w="1552575" h="6810068">
                <a:moveTo>
                  <a:pt x="0" y="0"/>
                </a:moveTo>
                <a:lnTo>
                  <a:pt x="1552575" y="0"/>
                </a:lnTo>
                <a:lnTo>
                  <a:pt x="1552575" y="6810068"/>
                </a:lnTo>
                <a:lnTo>
                  <a:pt x="0" y="6810068"/>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7089774" y="472230"/>
            <a:ext cx="1552575" cy="5865606"/>
          </a:xfrm>
          <a:custGeom>
            <a:avLst/>
            <a:gdLst>
              <a:gd name="connsiteX0" fmla="*/ 0 w 1552575"/>
              <a:gd name="connsiteY0" fmla="*/ 0 h 5865606"/>
              <a:gd name="connsiteX1" fmla="*/ 1552575 w 1552575"/>
              <a:gd name="connsiteY1" fmla="*/ 0 h 5865606"/>
              <a:gd name="connsiteX2" fmla="*/ 1552575 w 1552575"/>
              <a:gd name="connsiteY2" fmla="*/ 5865606 h 5865606"/>
              <a:gd name="connsiteX3" fmla="*/ 0 w 1552575"/>
              <a:gd name="connsiteY3" fmla="*/ 5865606 h 5865606"/>
            </a:gdLst>
            <a:ahLst/>
            <a:cxnLst>
              <a:cxn ang="0">
                <a:pos x="connsiteX0" y="connsiteY0"/>
              </a:cxn>
              <a:cxn ang="0">
                <a:pos x="connsiteX1" y="connsiteY1"/>
              </a:cxn>
              <a:cxn ang="0">
                <a:pos x="connsiteX2" y="connsiteY2"/>
              </a:cxn>
              <a:cxn ang="0">
                <a:pos x="connsiteX3" y="connsiteY3"/>
              </a:cxn>
            </a:cxnLst>
            <a:rect l="l" t="t" r="r" b="b"/>
            <a:pathLst>
              <a:path w="1552575" h="5865606">
                <a:moveTo>
                  <a:pt x="0" y="0"/>
                </a:moveTo>
                <a:lnTo>
                  <a:pt x="1552575" y="0"/>
                </a:lnTo>
                <a:lnTo>
                  <a:pt x="1552575" y="5865606"/>
                </a:lnTo>
                <a:lnTo>
                  <a:pt x="0" y="5865606"/>
                </a:lnTo>
                <a:close/>
              </a:path>
            </a:pathLst>
          </a:custGeom>
        </p:spPr>
        <p:txBody>
          <a:bodyPr wrap="square">
            <a:noAutofit/>
          </a:bodyPr>
          <a:lstStyle/>
          <a:p>
            <a:endParaRPr lang="en-US"/>
          </a:p>
        </p:txBody>
      </p:sp>
      <p:sp>
        <p:nvSpPr>
          <p:cNvPr id="6" name="Picture Placeholder 13"/>
          <p:cNvSpPr>
            <a:spLocks noGrp="1"/>
          </p:cNvSpPr>
          <p:nvPr>
            <p:ph type="pic" sz="quarter" idx="12"/>
          </p:nvPr>
        </p:nvSpPr>
        <p:spPr>
          <a:xfrm>
            <a:off x="8785224" y="23966"/>
            <a:ext cx="1552575" cy="6810068"/>
          </a:xfrm>
          <a:custGeom>
            <a:avLst/>
            <a:gdLst>
              <a:gd name="connsiteX0" fmla="*/ 0 w 1552575"/>
              <a:gd name="connsiteY0" fmla="*/ 0 h 6810068"/>
              <a:gd name="connsiteX1" fmla="*/ 1552575 w 1552575"/>
              <a:gd name="connsiteY1" fmla="*/ 0 h 6810068"/>
              <a:gd name="connsiteX2" fmla="*/ 1552575 w 1552575"/>
              <a:gd name="connsiteY2" fmla="*/ 6810068 h 6810068"/>
              <a:gd name="connsiteX3" fmla="*/ 0 w 1552575"/>
              <a:gd name="connsiteY3" fmla="*/ 6810068 h 6810068"/>
            </a:gdLst>
            <a:ahLst/>
            <a:cxnLst>
              <a:cxn ang="0">
                <a:pos x="connsiteX0" y="connsiteY0"/>
              </a:cxn>
              <a:cxn ang="0">
                <a:pos x="connsiteX1" y="connsiteY1"/>
              </a:cxn>
              <a:cxn ang="0">
                <a:pos x="connsiteX2" y="connsiteY2"/>
              </a:cxn>
              <a:cxn ang="0">
                <a:pos x="connsiteX3" y="connsiteY3"/>
              </a:cxn>
            </a:cxnLst>
            <a:rect l="l" t="t" r="r" b="b"/>
            <a:pathLst>
              <a:path w="1552575" h="6810068">
                <a:moveTo>
                  <a:pt x="0" y="0"/>
                </a:moveTo>
                <a:lnTo>
                  <a:pt x="1552575" y="0"/>
                </a:lnTo>
                <a:lnTo>
                  <a:pt x="1552575" y="6810068"/>
                </a:lnTo>
                <a:lnTo>
                  <a:pt x="0" y="6810068"/>
                </a:lnTo>
                <a:close/>
              </a:path>
            </a:pathLst>
          </a:custGeom>
        </p:spPr>
        <p:txBody>
          <a:bodyPr wrap="square">
            <a:noAutofit/>
          </a:bodyPr>
          <a:lstStyle/>
          <a:p>
            <a:endParaRPr lang="en-US"/>
          </a:p>
        </p:txBody>
      </p:sp>
      <p:sp>
        <p:nvSpPr>
          <p:cNvPr id="7" name="Picture Placeholder 16"/>
          <p:cNvSpPr>
            <a:spLocks noGrp="1"/>
          </p:cNvSpPr>
          <p:nvPr>
            <p:ph type="pic" sz="quarter" idx="13"/>
          </p:nvPr>
        </p:nvSpPr>
        <p:spPr>
          <a:xfrm>
            <a:off x="10480674" y="496197"/>
            <a:ext cx="1552575" cy="5865606"/>
          </a:xfrm>
          <a:custGeom>
            <a:avLst/>
            <a:gdLst>
              <a:gd name="connsiteX0" fmla="*/ 0 w 1552575"/>
              <a:gd name="connsiteY0" fmla="*/ 0 h 5865606"/>
              <a:gd name="connsiteX1" fmla="*/ 1552575 w 1552575"/>
              <a:gd name="connsiteY1" fmla="*/ 0 h 5865606"/>
              <a:gd name="connsiteX2" fmla="*/ 1552575 w 1552575"/>
              <a:gd name="connsiteY2" fmla="*/ 5865606 h 5865606"/>
              <a:gd name="connsiteX3" fmla="*/ 0 w 1552575"/>
              <a:gd name="connsiteY3" fmla="*/ 5865606 h 5865606"/>
            </a:gdLst>
            <a:ahLst/>
            <a:cxnLst>
              <a:cxn ang="0">
                <a:pos x="connsiteX0" y="connsiteY0"/>
              </a:cxn>
              <a:cxn ang="0">
                <a:pos x="connsiteX1" y="connsiteY1"/>
              </a:cxn>
              <a:cxn ang="0">
                <a:pos x="connsiteX2" y="connsiteY2"/>
              </a:cxn>
              <a:cxn ang="0">
                <a:pos x="connsiteX3" y="connsiteY3"/>
              </a:cxn>
            </a:cxnLst>
            <a:rect l="l" t="t" r="r" b="b"/>
            <a:pathLst>
              <a:path w="1552575" h="5865606">
                <a:moveTo>
                  <a:pt x="0" y="0"/>
                </a:moveTo>
                <a:lnTo>
                  <a:pt x="1552575" y="0"/>
                </a:lnTo>
                <a:lnTo>
                  <a:pt x="1552575" y="5865606"/>
                </a:lnTo>
                <a:lnTo>
                  <a:pt x="0" y="5865606"/>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211097" y="817339"/>
            <a:ext cx="6322141" cy="5229500"/>
          </a:xfrm>
          <a:custGeom>
            <a:avLst/>
            <a:gdLst>
              <a:gd name="connsiteX0" fmla="*/ 871601 w 6322141"/>
              <a:gd name="connsiteY0" fmla="*/ 0 h 5229500"/>
              <a:gd name="connsiteX1" fmla="*/ 5450540 w 6322141"/>
              <a:gd name="connsiteY1" fmla="*/ 0 h 5229500"/>
              <a:gd name="connsiteX2" fmla="*/ 6322141 w 6322141"/>
              <a:gd name="connsiteY2" fmla="*/ 871601 h 5229500"/>
              <a:gd name="connsiteX3" fmla="*/ 6322141 w 6322141"/>
              <a:gd name="connsiteY3" fmla="*/ 4357899 h 5229500"/>
              <a:gd name="connsiteX4" fmla="*/ 5450540 w 6322141"/>
              <a:gd name="connsiteY4" fmla="*/ 5229500 h 5229500"/>
              <a:gd name="connsiteX5" fmla="*/ 871601 w 6322141"/>
              <a:gd name="connsiteY5" fmla="*/ 5229500 h 5229500"/>
              <a:gd name="connsiteX6" fmla="*/ 0 w 6322141"/>
              <a:gd name="connsiteY6" fmla="*/ 4357899 h 5229500"/>
              <a:gd name="connsiteX7" fmla="*/ 0 w 6322141"/>
              <a:gd name="connsiteY7" fmla="*/ 871601 h 5229500"/>
              <a:gd name="connsiteX8" fmla="*/ 871601 w 6322141"/>
              <a:gd name="connsiteY8" fmla="*/ 0 h 52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141" h="5229500">
                <a:moveTo>
                  <a:pt x="871601" y="0"/>
                </a:moveTo>
                <a:lnTo>
                  <a:pt x="5450540" y="0"/>
                </a:lnTo>
                <a:cubicBezTo>
                  <a:pt x="5931912" y="0"/>
                  <a:pt x="6322141" y="390229"/>
                  <a:pt x="6322141" y="871601"/>
                </a:cubicBezTo>
                <a:lnTo>
                  <a:pt x="6322141" y="4357899"/>
                </a:lnTo>
                <a:cubicBezTo>
                  <a:pt x="6322141" y="4839271"/>
                  <a:pt x="5931912" y="5229500"/>
                  <a:pt x="5450540" y="5229500"/>
                </a:cubicBezTo>
                <a:lnTo>
                  <a:pt x="871601" y="5229500"/>
                </a:lnTo>
                <a:cubicBezTo>
                  <a:pt x="390229" y="5229500"/>
                  <a:pt x="0" y="4839271"/>
                  <a:pt x="0" y="4357899"/>
                </a:cubicBezTo>
                <a:lnTo>
                  <a:pt x="0" y="871601"/>
                </a:lnTo>
                <a:cubicBezTo>
                  <a:pt x="0" y="390229"/>
                  <a:pt x="390229" y="0"/>
                  <a:pt x="871601" y="0"/>
                </a:cubicBez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1"/>
            <a:ext cx="5254172" cy="5994400"/>
          </a:xfrm>
          <a:custGeom>
            <a:avLst/>
            <a:gdLst>
              <a:gd name="connsiteX0" fmla="*/ 0 w 5254172"/>
              <a:gd name="connsiteY0" fmla="*/ 0 h 5994400"/>
              <a:gd name="connsiteX1" fmla="*/ 5254172 w 5254172"/>
              <a:gd name="connsiteY1" fmla="*/ 0 h 5994400"/>
              <a:gd name="connsiteX2" fmla="*/ 5254172 w 5254172"/>
              <a:gd name="connsiteY2" fmla="*/ 5994400 h 5994400"/>
              <a:gd name="connsiteX3" fmla="*/ 0 w 5254172"/>
              <a:gd name="connsiteY3" fmla="*/ 5994400 h 5994400"/>
            </a:gdLst>
            <a:ahLst/>
            <a:cxnLst>
              <a:cxn ang="0">
                <a:pos x="connsiteX0" y="connsiteY0"/>
              </a:cxn>
              <a:cxn ang="0">
                <a:pos x="connsiteX1" y="connsiteY1"/>
              </a:cxn>
              <a:cxn ang="0">
                <a:pos x="connsiteX2" y="connsiteY2"/>
              </a:cxn>
              <a:cxn ang="0">
                <a:pos x="connsiteX3" y="connsiteY3"/>
              </a:cxn>
            </a:cxnLst>
            <a:rect l="l" t="t" r="r" b="b"/>
            <a:pathLst>
              <a:path w="5254172" h="5994400">
                <a:moveTo>
                  <a:pt x="0" y="0"/>
                </a:moveTo>
                <a:lnTo>
                  <a:pt x="5254172" y="0"/>
                </a:lnTo>
                <a:lnTo>
                  <a:pt x="5254172" y="5994400"/>
                </a:lnTo>
                <a:lnTo>
                  <a:pt x="0" y="599440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5335814" y="0"/>
            <a:ext cx="5254172" cy="5994400"/>
          </a:xfrm>
          <a:custGeom>
            <a:avLst/>
            <a:gdLst>
              <a:gd name="connsiteX0" fmla="*/ 0 w 5254172"/>
              <a:gd name="connsiteY0" fmla="*/ 0 h 5994400"/>
              <a:gd name="connsiteX1" fmla="*/ 5254172 w 5254172"/>
              <a:gd name="connsiteY1" fmla="*/ 0 h 5994400"/>
              <a:gd name="connsiteX2" fmla="*/ 5254172 w 5254172"/>
              <a:gd name="connsiteY2" fmla="*/ 5994400 h 5994400"/>
              <a:gd name="connsiteX3" fmla="*/ 0 w 5254172"/>
              <a:gd name="connsiteY3" fmla="*/ 5994400 h 5994400"/>
            </a:gdLst>
            <a:ahLst/>
            <a:cxnLst>
              <a:cxn ang="0">
                <a:pos x="connsiteX0" y="connsiteY0"/>
              </a:cxn>
              <a:cxn ang="0">
                <a:pos x="connsiteX1" y="connsiteY1"/>
              </a:cxn>
              <a:cxn ang="0">
                <a:pos x="connsiteX2" y="connsiteY2"/>
              </a:cxn>
              <a:cxn ang="0">
                <a:pos x="connsiteX3" y="connsiteY3"/>
              </a:cxn>
            </a:cxnLst>
            <a:rect l="l" t="t" r="r" b="b"/>
            <a:pathLst>
              <a:path w="5254172" h="5994400">
                <a:moveTo>
                  <a:pt x="0" y="0"/>
                </a:moveTo>
                <a:lnTo>
                  <a:pt x="5254172" y="0"/>
                </a:lnTo>
                <a:lnTo>
                  <a:pt x="5254172" y="5994400"/>
                </a:lnTo>
                <a:lnTo>
                  <a:pt x="0" y="5994400"/>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20914" y="400956"/>
            <a:ext cx="4528457" cy="6056087"/>
          </a:xfrm>
          <a:custGeom>
            <a:avLst/>
            <a:gdLst>
              <a:gd name="connsiteX0" fmla="*/ 0 w 4528457"/>
              <a:gd name="connsiteY0" fmla="*/ 0 h 6056087"/>
              <a:gd name="connsiteX1" fmla="*/ 4528457 w 4528457"/>
              <a:gd name="connsiteY1" fmla="*/ 0 h 6056087"/>
              <a:gd name="connsiteX2" fmla="*/ 4528457 w 4528457"/>
              <a:gd name="connsiteY2" fmla="*/ 6056087 h 6056087"/>
              <a:gd name="connsiteX3" fmla="*/ 0 w 4528457"/>
              <a:gd name="connsiteY3" fmla="*/ 6056087 h 6056087"/>
            </a:gdLst>
            <a:ahLst/>
            <a:cxnLst>
              <a:cxn ang="0">
                <a:pos x="connsiteX0" y="connsiteY0"/>
              </a:cxn>
              <a:cxn ang="0">
                <a:pos x="connsiteX1" y="connsiteY1"/>
              </a:cxn>
              <a:cxn ang="0">
                <a:pos x="connsiteX2" y="connsiteY2"/>
              </a:cxn>
              <a:cxn ang="0">
                <a:pos x="connsiteX3" y="connsiteY3"/>
              </a:cxn>
            </a:cxnLst>
            <a:rect l="l" t="t" r="r" b="b"/>
            <a:pathLst>
              <a:path w="4528457" h="6056087">
                <a:moveTo>
                  <a:pt x="0" y="0"/>
                </a:moveTo>
                <a:lnTo>
                  <a:pt x="4528457" y="0"/>
                </a:lnTo>
                <a:lnTo>
                  <a:pt x="4528457" y="6056087"/>
                </a:lnTo>
                <a:lnTo>
                  <a:pt x="0" y="6056087"/>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9354596" y="400956"/>
            <a:ext cx="2416490" cy="2037443"/>
          </a:xfrm>
          <a:custGeom>
            <a:avLst/>
            <a:gdLst>
              <a:gd name="connsiteX0" fmla="*/ 0 w 2416490"/>
              <a:gd name="connsiteY0" fmla="*/ 0 h 2037443"/>
              <a:gd name="connsiteX1" fmla="*/ 2416490 w 2416490"/>
              <a:gd name="connsiteY1" fmla="*/ 0 h 2037443"/>
              <a:gd name="connsiteX2" fmla="*/ 2416490 w 2416490"/>
              <a:gd name="connsiteY2" fmla="*/ 2037443 h 2037443"/>
              <a:gd name="connsiteX3" fmla="*/ 0 w 2416490"/>
              <a:gd name="connsiteY3" fmla="*/ 2037443 h 2037443"/>
            </a:gdLst>
            <a:ahLst/>
            <a:cxnLst>
              <a:cxn ang="0">
                <a:pos x="connsiteX0" y="connsiteY0"/>
              </a:cxn>
              <a:cxn ang="0">
                <a:pos x="connsiteX1" y="connsiteY1"/>
              </a:cxn>
              <a:cxn ang="0">
                <a:pos x="connsiteX2" y="connsiteY2"/>
              </a:cxn>
              <a:cxn ang="0">
                <a:pos x="connsiteX3" y="connsiteY3"/>
              </a:cxn>
            </a:cxnLst>
            <a:rect l="l" t="t" r="r" b="b"/>
            <a:pathLst>
              <a:path w="2416490" h="2037443">
                <a:moveTo>
                  <a:pt x="0" y="0"/>
                </a:moveTo>
                <a:lnTo>
                  <a:pt x="2416490" y="0"/>
                </a:lnTo>
                <a:lnTo>
                  <a:pt x="2416490" y="2037443"/>
                </a:lnTo>
                <a:lnTo>
                  <a:pt x="0" y="2037443"/>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Custom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288365" y="986971"/>
            <a:ext cx="3021346" cy="4021012"/>
          </a:xfrm>
          <a:prstGeom prst="rect">
            <a:avLst/>
          </a:prstGeom>
        </p:spPr>
        <p:txBody>
          <a:bodyPr/>
          <a:lstStyle>
            <a:lvl1pPr algn="ctr">
              <a:defRPr sz="1400"/>
            </a:lvl1pPr>
          </a:lstStyle>
          <a:p>
            <a:endParaRPr lang="en-US"/>
          </a:p>
        </p:txBody>
      </p:sp>
      <p:sp>
        <p:nvSpPr>
          <p:cNvPr id="6" name="Picture Placeholder 2"/>
          <p:cNvSpPr>
            <a:spLocks noGrp="1"/>
          </p:cNvSpPr>
          <p:nvPr>
            <p:ph type="pic" sz="quarter" idx="11"/>
          </p:nvPr>
        </p:nvSpPr>
        <p:spPr>
          <a:xfrm>
            <a:off x="5102479" y="994228"/>
            <a:ext cx="3021346" cy="4021012"/>
          </a:xfrm>
          <a:prstGeom prst="rect">
            <a:avLst/>
          </a:prstGeom>
        </p:spPr>
        <p:txBody>
          <a:bodyPr/>
          <a:lstStyle>
            <a:lvl1pPr algn="ct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Custom 1">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4440279" y="1277493"/>
            <a:ext cx="2167019" cy="2257425"/>
          </a:xfrm>
          <a:prstGeom prst="rect">
            <a:avLst/>
          </a:prstGeom>
        </p:spPr>
        <p:txBody>
          <a:bodyPr/>
          <a:lstStyle>
            <a:lvl1pPr algn="ctr">
              <a:defRPr sz="1400"/>
            </a:lvl1pPr>
          </a:lstStyle>
          <a:p>
            <a:endParaRPr lang="en-US"/>
          </a:p>
        </p:txBody>
      </p:sp>
      <p:sp>
        <p:nvSpPr>
          <p:cNvPr id="3" name="Picture Placeholder 2"/>
          <p:cNvSpPr>
            <a:spLocks noGrp="1"/>
          </p:cNvSpPr>
          <p:nvPr>
            <p:ph type="pic" sz="quarter" idx="10"/>
          </p:nvPr>
        </p:nvSpPr>
        <p:spPr>
          <a:xfrm>
            <a:off x="1" y="1277493"/>
            <a:ext cx="4292009" cy="2257425"/>
          </a:xfrm>
          <a:prstGeom prst="rect">
            <a:avLst/>
          </a:prstGeom>
        </p:spPr>
        <p:txBody>
          <a:bodyPr/>
          <a:lstStyle>
            <a:lvl1pPr algn="ctr">
              <a:defRPr sz="1400"/>
            </a:lvl1pPr>
          </a:lstStyle>
          <a:p>
            <a:endParaRPr lang="en-US"/>
          </a:p>
        </p:txBody>
      </p:sp>
      <p:sp>
        <p:nvSpPr>
          <p:cNvPr id="15" name="Picture Placeholder 2"/>
          <p:cNvSpPr>
            <a:spLocks noGrp="1"/>
          </p:cNvSpPr>
          <p:nvPr>
            <p:ph type="pic" sz="quarter" idx="13"/>
          </p:nvPr>
        </p:nvSpPr>
        <p:spPr>
          <a:xfrm>
            <a:off x="0" y="3720338"/>
            <a:ext cx="4292009" cy="2257425"/>
          </a:xfrm>
          <a:prstGeom prst="rect">
            <a:avLst/>
          </a:prstGeom>
        </p:spPr>
        <p:txBody>
          <a:bodyPr/>
          <a:lstStyle>
            <a:lvl1pPr algn="ctr">
              <a:defRPr sz="14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30514" y="1"/>
            <a:ext cx="5065486" cy="3428999"/>
          </a:xfrm>
          <a:custGeom>
            <a:avLst/>
            <a:gdLst>
              <a:gd name="connsiteX0" fmla="*/ 0 w 5065486"/>
              <a:gd name="connsiteY0" fmla="*/ 0 h 3428999"/>
              <a:gd name="connsiteX1" fmla="*/ 5065486 w 5065486"/>
              <a:gd name="connsiteY1" fmla="*/ 0 h 3428999"/>
              <a:gd name="connsiteX2" fmla="*/ 5065486 w 5065486"/>
              <a:gd name="connsiteY2" fmla="*/ 3428999 h 3428999"/>
              <a:gd name="connsiteX3" fmla="*/ 0 w 5065486"/>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5065486" h="3428999">
                <a:moveTo>
                  <a:pt x="0" y="0"/>
                </a:moveTo>
                <a:lnTo>
                  <a:pt x="5065486" y="0"/>
                </a:lnTo>
                <a:lnTo>
                  <a:pt x="5065486" y="3428999"/>
                </a:lnTo>
                <a:lnTo>
                  <a:pt x="0" y="3428999"/>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1030514" y="3581400"/>
            <a:ext cx="5065486" cy="3276601"/>
          </a:xfrm>
          <a:custGeom>
            <a:avLst/>
            <a:gdLst>
              <a:gd name="connsiteX0" fmla="*/ 0 w 5065486"/>
              <a:gd name="connsiteY0" fmla="*/ 0 h 3276601"/>
              <a:gd name="connsiteX1" fmla="*/ 5065486 w 5065486"/>
              <a:gd name="connsiteY1" fmla="*/ 0 h 3276601"/>
              <a:gd name="connsiteX2" fmla="*/ 5065486 w 5065486"/>
              <a:gd name="connsiteY2" fmla="*/ 3276601 h 3276601"/>
              <a:gd name="connsiteX3" fmla="*/ 0 w 5065486"/>
              <a:gd name="connsiteY3" fmla="*/ 3276601 h 3276601"/>
            </a:gdLst>
            <a:ahLst/>
            <a:cxnLst>
              <a:cxn ang="0">
                <a:pos x="connsiteX0" y="connsiteY0"/>
              </a:cxn>
              <a:cxn ang="0">
                <a:pos x="connsiteX1" y="connsiteY1"/>
              </a:cxn>
              <a:cxn ang="0">
                <a:pos x="connsiteX2" y="connsiteY2"/>
              </a:cxn>
              <a:cxn ang="0">
                <a:pos x="connsiteX3" y="connsiteY3"/>
              </a:cxn>
            </a:cxnLst>
            <a:rect l="l" t="t" r="r" b="b"/>
            <a:pathLst>
              <a:path w="5065486" h="3276601">
                <a:moveTo>
                  <a:pt x="0" y="0"/>
                </a:moveTo>
                <a:lnTo>
                  <a:pt x="5065486" y="0"/>
                </a:lnTo>
                <a:lnTo>
                  <a:pt x="5065486" y="3276601"/>
                </a:lnTo>
                <a:lnTo>
                  <a:pt x="0" y="3276601"/>
                </a:lnTo>
                <a:close/>
              </a:path>
            </a:pathLst>
          </a:custGeom>
        </p:spPr>
        <p:txBody>
          <a:bodyPr wrap="square">
            <a:noAutofit/>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1050475" y="898071"/>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
        <p:nvSpPr>
          <p:cNvPr id="28" name="Picture Placeholder 27"/>
          <p:cNvSpPr>
            <a:spLocks noGrp="1"/>
          </p:cNvSpPr>
          <p:nvPr>
            <p:ph type="pic" sz="quarter" idx="11"/>
          </p:nvPr>
        </p:nvSpPr>
        <p:spPr>
          <a:xfrm>
            <a:off x="3586847" y="898071"/>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
        <p:nvSpPr>
          <p:cNvPr id="31" name="Picture Placeholder 30"/>
          <p:cNvSpPr>
            <a:spLocks noGrp="1"/>
          </p:cNvSpPr>
          <p:nvPr>
            <p:ph type="pic" sz="quarter" idx="12"/>
          </p:nvPr>
        </p:nvSpPr>
        <p:spPr>
          <a:xfrm>
            <a:off x="1050475" y="3429000"/>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
        <p:nvSpPr>
          <p:cNvPr id="35" name="Picture Placeholder 34"/>
          <p:cNvSpPr>
            <a:spLocks noGrp="1"/>
          </p:cNvSpPr>
          <p:nvPr>
            <p:ph type="pic" sz="quarter" idx="13"/>
          </p:nvPr>
        </p:nvSpPr>
        <p:spPr>
          <a:xfrm>
            <a:off x="3586847" y="3429000"/>
            <a:ext cx="2452912" cy="2452912"/>
          </a:xfrm>
          <a:custGeom>
            <a:avLst/>
            <a:gdLst>
              <a:gd name="connsiteX0" fmla="*/ 0 w 2452912"/>
              <a:gd name="connsiteY0" fmla="*/ 0 h 2452912"/>
              <a:gd name="connsiteX1" fmla="*/ 2452912 w 2452912"/>
              <a:gd name="connsiteY1" fmla="*/ 0 h 2452912"/>
              <a:gd name="connsiteX2" fmla="*/ 2452912 w 2452912"/>
              <a:gd name="connsiteY2" fmla="*/ 2452912 h 2452912"/>
              <a:gd name="connsiteX3" fmla="*/ 0 w 2452912"/>
              <a:gd name="connsiteY3" fmla="*/ 2452912 h 2452912"/>
            </a:gdLst>
            <a:ahLst/>
            <a:cxnLst>
              <a:cxn ang="0">
                <a:pos x="connsiteX0" y="connsiteY0"/>
              </a:cxn>
              <a:cxn ang="0">
                <a:pos x="connsiteX1" y="connsiteY1"/>
              </a:cxn>
              <a:cxn ang="0">
                <a:pos x="connsiteX2" y="connsiteY2"/>
              </a:cxn>
              <a:cxn ang="0">
                <a:pos x="connsiteX3" y="connsiteY3"/>
              </a:cxn>
            </a:cxnLst>
            <a:rect l="l" t="t" r="r" b="b"/>
            <a:pathLst>
              <a:path w="2452912" h="2452912">
                <a:moveTo>
                  <a:pt x="0" y="0"/>
                </a:moveTo>
                <a:lnTo>
                  <a:pt x="2452912" y="0"/>
                </a:lnTo>
                <a:lnTo>
                  <a:pt x="2452912" y="2452912"/>
                </a:lnTo>
                <a:lnTo>
                  <a:pt x="0" y="2452912"/>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19150" y="2476500"/>
            <a:ext cx="10553700" cy="3981450"/>
          </a:xfrm>
          <a:custGeom>
            <a:avLst/>
            <a:gdLst>
              <a:gd name="connsiteX0" fmla="*/ 0 w 10553700"/>
              <a:gd name="connsiteY0" fmla="*/ 0 h 3981450"/>
              <a:gd name="connsiteX1" fmla="*/ 9890112 w 10553700"/>
              <a:gd name="connsiteY1" fmla="*/ 0 h 3981450"/>
              <a:gd name="connsiteX2" fmla="*/ 10553700 w 10553700"/>
              <a:gd name="connsiteY2" fmla="*/ 663588 h 3981450"/>
              <a:gd name="connsiteX3" fmla="*/ 10553700 w 10553700"/>
              <a:gd name="connsiteY3" fmla="*/ 3981450 h 3981450"/>
              <a:gd name="connsiteX4" fmla="*/ 663588 w 10553700"/>
              <a:gd name="connsiteY4" fmla="*/ 3981450 h 3981450"/>
              <a:gd name="connsiteX5" fmla="*/ 0 w 10553700"/>
              <a:gd name="connsiteY5" fmla="*/ 3317862 h 39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3700" h="3981450">
                <a:moveTo>
                  <a:pt x="0" y="0"/>
                </a:moveTo>
                <a:lnTo>
                  <a:pt x="9890112" y="0"/>
                </a:lnTo>
                <a:lnTo>
                  <a:pt x="10553700" y="663588"/>
                </a:lnTo>
                <a:lnTo>
                  <a:pt x="10553700" y="3981450"/>
                </a:lnTo>
                <a:lnTo>
                  <a:pt x="663588" y="3981450"/>
                </a:lnTo>
                <a:lnTo>
                  <a:pt x="0" y="3317862"/>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804671"/>
            <a:ext cx="9939528" cy="2798064"/>
          </a:xfrm>
          <a:custGeom>
            <a:avLst/>
            <a:gdLst>
              <a:gd name="connsiteX0" fmla="*/ 0 w 9939528"/>
              <a:gd name="connsiteY0" fmla="*/ 0 h 2798064"/>
              <a:gd name="connsiteX1" fmla="*/ 9939528 w 9939528"/>
              <a:gd name="connsiteY1" fmla="*/ 0 h 2798064"/>
              <a:gd name="connsiteX2" fmla="*/ 9939528 w 9939528"/>
              <a:gd name="connsiteY2" fmla="*/ 2798064 h 2798064"/>
              <a:gd name="connsiteX3" fmla="*/ 0 w 9939528"/>
              <a:gd name="connsiteY3" fmla="*/ 2798064 h 2798064"/>
            </a:gdLst>
            <a:ahLst/>
            <a:cxnLst>
              <a:cxn ang="0">
                <a:pos x="connsiteX0" y="connsiteY0"/>
              </a:cxn>
              <a:cxn ang="0">
                <a:pos x="connsiteX1" y="connsiteY1"/>
              </a:cxn>
              <a:cxn ang="0">
                <a:pos x="connsiteX2" y="connsiteY2"/>
              </a:cxn>
              <a:cxn ang="0">
                <a:pos x="connsiteX3" y="connsiteY3"/>
              </a:cxn>
            </a:cxnLst>
            <a:rect l="l" t="t" r="r" b="b"/>
            <a:pathLst>
              <a:path w="9939528" h="2798064">
                <a:moveTo>
                  <a:pt x="0" y="0"/>
                </a:moveTo>
                <a:lnTo>
                  <a:pt x="9939528" y="0"/>
                </a:lnTo>
                <a:lnTo>
                  <a:pt x="9939528" y="2798064"/>
                </a:lnTo>
                <a:lnTo>
                  <a:pt x="0" y="2798064"/>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03039" y="3667759"/>
            <a:ext cx="8188960" cy="2641600"/>
          </a:xfrm>
          <a:custGeom>
            <a:avLst/>
            <a:gdLst>
              <a:gd name="connsiteX0" fmla="*/ 0 w 8188960"/>
              <a:gd name="connsiteY0" fmla="*/ 0 h 2641600"/>
              <a:gd name="connsiteX1" fmla="*/ 8188960 w 8188960"/>
              <a:gd name="connsiteY1" fmla="*/ 0 h 2641600"/>
              <a:gd name="connsiteX2" fmla="*/ 8188960 w 8188960"/>
              <a:gd name="connsiteY2" fmla="*/ 2641600 h 2641600"/>
              <a:gd name="connsiteX3" fmla="*/ 0 w 8188960"/>
              <a:gd name="connsiteY3" fmla="*/ 2641600 h 2641600"/>
            </a:gdLst>
            <a:ahLst/>
            <a:cxnLst>
              <a:cxn ang="0">
                <a:pos x="connsiteX0" y="connsiteY0"/>
              </a:cxn>
              <a:cxn ang="0">
                <a:pos x="connsiteX1" y="connsiteY1"/>
              </a:cxn>
              <a:cxn ang="0">
                <a:pos x="connsiteX2" y="connsiteY2"/>
              </a:cxn>
              <a:cxn ang="0">
                <a:pos x="connsiteX3" y="connsiteY3"/>
              </a:cxn>
            </a:cxnLst>
            <a:rect l="l" t="t" r="r" b="b"/>
            <a:pathLst>
              <a:path w="8188960" h="2641600">
                <a:moveTo>
                  <a:pt x="0" y="0"/>
                </a:moveTo>
                <a:lnTo>
                  <a:pt x="8188960" y="0"/>
                </a:lnTo>
                <a:lnTo>
                  <a:pt x="8188960" y="2641600"/>
                </a:lnTo>
                <a:lnTo>
                  <a:pt x="0" y="2641600"/>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1_Custom">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4484" y="0"/>
            <a:ext cx="3942796" cy="3358007"/>
          </a:xfrm>
          <a:custGeom>
            <a:avLst/>
            <a:gdLst>
              <a:gd name="connsiteX0" fmla="*/ 0 w 3942796"/>
              <a:gd name="connsiteY0" fmla="*/ 0 h 3358007"/>
              <a:gd name="connsiteX1" fmla="*/ 3942796 w 3942796"/>
              <a:gd name="connsiteY1" fmla="*/ 0 h 3358007"/>
              <a:gd name="connsiteX2" fmla="*/ 3942796 w 3942796"/>
              <a:gd name="connsiteY2" fmla="*/ 3358007 h 3358007"/>
              <a:gd name="connsiteX3" fmla="*/ 0 w 3942796"/>
              <a:gd name="connsiteY3" fmla="*/ 3358007 h 3358007"/>
            </a:gdLst>
            <a:ahLst/>
            <a:cxnLst>
              <a:cxn ang="0">
                <a:pos x="connsiteX0" y="connsiteY0"/>
              </a:cxn>
              <a:cxn ang="0">
                <a:pos x="connsiteX1" y="connsiteY1"/>
              </a:cxn>
              <a:cxn ang="0">
                <a:pos x="connsiteX2" y="connsiteY2"/>
              </a:cxn>
              <a:cxn ang="0">
                <a:pos x="connsiteX3" y="connsiteY3"/>
              </a:cxn>
            </a:cxnLst>
            <a:rect l="l" t="t" r="r" b="b"/>
            <a:pathLst>
              <a:path w="3942796" h="3358007">
                <a:moveTo>
                  <a:pt x="0" y="0"/>
                </a:moveTo>
                <a:lnTo>
                  <a:pt x="3942796" y="0"/>
                </a:lnTo>
                <a:lnTo>
                  <a:pt x="3942796" y="3358007"/>
                </a:lnTo>
                <a:lnTo>
                  <a:pt x="0" y="3358007"/>
                </a:lnTo>
                <a:close/>
              </a:path>
            </a:pathLst>
          </a:custGeom>
        </p:spPr>
        <p:txBody>
          <a:bodyPr wrap="square">
            <a:noAutofit/>
          </a:bodyPr>
          <a:lstStyle/>
          <a:p>
            <a:endParaRPr lang="id-ID"/>
          </a:p>
        </p:txBody>
      </p:sp>
      <p:sp>
        <p:nvSpPr>
          <p:cNvPr id="9" name="Picture Placeholder 8"/>
          <p:cNvSpPr>
            <a:spLocks noGrp="1"/>
          </p:cNvSpPr>
          <p:nvPr>
            <p:ph type="pic" sz="quarter" idx="11"/>
          </p:nvPr>
        </p:nvSpPr>
        <p:spPr>
          <a:xfrm>
            <a:off x="7365284" y="3358007"/>
            <a:ext cx="3862233" cy="3499993"/>
          </a:xfrm>
          <a:custGeom>
            <a:avLst/>
            <a:gdLst>
              <a:gd name="connsiteX0" fmla="*/ 0 w 3862233"/>
              <a:gd name="connsiteY0" fmla="*/ 0 h 3499993"/>
              <a:gd name="connsiteX1" fmla="*/ 3862233 w 3862233"/>
              <a:gd name="connsiteY1" fmla="*/ 0 h 3499993"/>
              <a:gd name="connsiteX2" fmla="*/ 3862233 w 3862233"/>
              <a:gd name="connsiteY2" fmla="*/ 3499993 h 3499993"/>
              <a:gd name="connsiteX3" fmla="*/ 0 w 3862233"/>
              <a:gd name="connsiteY3" fmla="*/ 3499993 h 3499993"/>
            </a:gdLst>
            <a:ahLst/>
            <a:cxnLst>
              <a:cxn ang="0">
                <a:pos x="connsiteX0" y="connsiteY0"/>
              </a:cxn>
              <a:cxn ang="0">
                <a:pos x="connsiteX1" y="connsiteY1"/>
              </a:cxn>
              <a:cxn ang="0">
                <a:pos x="connsiteX2" y="connsiteY2"/>
              </a:cxn>
              <a:cxn ang="0">
                <a:pos x="connsiteX3" y="connsiteY3"/>
              </a:cxn>
            </a:cxnLst>
            <a:rect l="l" t="t" r="r" b="b"/>
            <a:pathLst>
              <a:path w="3862233" h="3499993">
                <a:moveTo>
                  <a:pt x="0" y="0"/>
                </a:moveTo>
                <a:lnTo>
                  <a:pt x="3862233" y="0"/>
                </a:lnTo>
                <a:lnTo>
                  <a:pt x="3862233" y="3499993"/>
                </a:lnTo>
                <a:lnTo>
                  <a:pt x="0" y="3499993"/>
                </a:lnTo>
                <a:close/>
              </a:path>
            </a:pathLst>
          </a:custGeom>
        </p:spPr>
        <p:txBody>
          <a:bodyPr wrap="square">
            <a:noAutofit/>
          </a:bodyPr>
          <a:lstStyle/>
          <a:p>
            <a:endParaRPr lang="id-ID"/>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950485" y="1689100"/>
            <a:ext cx="5502636" cy="4444850"/>
          </a:xfrm>
          <a:custGeom>
            <a:avLst/>
            <a:gdLst>
              <a:gd name="connsiteX0" fmla="*/ 2938268 w 13560275"/>
              <a:gd name="connsiteY0" fmla="*/ 7795335 h 10952123"/>
              <a:gd name="connsiteX1" fmla="*/ 4306171 w 13560275"/>
              <a:gd name="connsiteY1" fmla="*/ 8585820 h 10952123"/>
              <a:gd name="connsiteX2" fmla="*/ 4306171 w 13560275"/>
              <a:gd name="connsiteY2" fmla="*/ 10161335 h 10952123"/>
              <a:gd name="connsiteX3" fmla="*/ 2938268 w 13560275"/>
              <a:gd name="connsiteY3" fmla="*/ 10952123 h 10952123"/>
              <a:gd name="connsiteX4" fmla="*/ 1573091 w 13560275"/>
              <a:gd name="connsiteY4" fmla="*/ 10161335 h 10952123"/>
              <a:gd name="connsiteX5" fmla="*/ 1573091 w 13560275"/>
              <a:gd name="connsiteY5" fmla="*/ 8585820 h 10952123"/>
              <a:gd name="connsiteX6" fmla="*/ 7594357 w 13560275"/>
              <a:gd name="connsiteY6" fmla="*/ 5176269 h 10952123"/>
              <a:gd name="connsiteX7" fmla="*/ 8962259 w 13560275"/>
              <a:gd name="connsiteY7" fmla="*/ 5966753 h 10952123"/>
              <a:gd name="connsiteX8" fmla="*/ 8962259 w 13560275"/>
              <a:gd name="connsiteY8" fmla="*/ 7542269 h 10952123"/>
              <a:gd name="connsiteX9" fmla="*/ 7594357 w 13560275"/>
              <a:gd name="connsiteY9" fmla="*/ 8333057 h 10952123"/>
              <a:gd name="connsiteX10" fmla="*/ 6229180 w 13560275"/>
              <a:gd name="connsiteY10" fmla="*/ 7542269 h 10952123"/>
              <a:gd name="connsiteX11" fmla="*/ 6229180 w 13560275"/>
              <a:gd name="connsiteY11" fmla="*/ 5966753 h 10952123"/>
              <a:gd name="connsiteX12" fmla="*/ 10652841 w 13560275"/>
              <a:gd name="connsiteY12" fmla="*/ 5166119 h 10952123"/>
              <a:gd name="connsiteX13" fmla="*/ 12020743 w 13560275"/>
              <a:gd name="connsiteY13" fmla="*/ 5956603 h 10952123"/>
              <a:gd name="connsiteX14" fmla="*/ 12020743 w 13560275"/>
              <a:gd name="connsiteY14" fmla="*/ 7532119 h 10952123"/>
              <a:gd name="connsiteX15" fmla="*/ 10652841 w 13560275"/>
              <a:gd name="connsiteY15" fmla="*/ 8322907 h 10952123"/>
              <a:gd name="connsiteX16" fmla="*/ 9287663 w 13560275"/>
              <a:gd name="connsiteY16" fmla="*/ 7532119 h 10952123"/>
              <a:gd name="connsiteX17" fmla="*/ 9287663 w 13560275"/>
              <a:gd name="connsiteY17" fmla="*/ 5956603 h 10952123"/>
              <a:gd name="connsiteX18" fmla="*/ 1365177 w 13560275"/>
              <a:gd name="connsiteY18" fmla="*/ 5157660 h 10952123"/>
              <a:gd name="connsiteX19" fmla="*/ 2733080 w 13560275"/>
              <a:gd name="connsiteY19" fmla="*/ 5948144 h 10952123"/>
              <a:gd name="connsiteX20" fmla="*/ 2733080 w 13560275"/>
              <a:gd name="connsiteY20" fmla="*/ 7523660 h 10952123"/>
              <a:gd name="connsiteX21" fmla="*/ 1365177 w 13560275"/>
              <a:gd name="connsiteY21" fmla="*/ 8314448 h 10952123"/>
              <a:gd name="connsiteX22" fmla="*/ 0 w 13560275"/>
              <a:gd name="connsiteY22" fmla="*/ 7523660 h 10952123"/>
              <a:gd name="connsiteX23" fmla="*/ 0 w 13560275"/>
              <a:gd name="connsiteY23" fmla="*/ 5948144 h 10952123"/>
              <a:gd name="connsiteX24" fmla="*/ 12192371 w 13560275"/>
              <a:gd name="connsiteY24" fmla="*/ 2590090 h 10952123"/>
              <a:gd name="connsiteX25" fmla="*/ 13560275 w 13560275"/>
              <a:gd name="connsiteY25" fmla="*/ 3380574 h 10952123"/>
              <a:gd name="connsiteX26" fmla="*/ 13560275 w 13560275"/>
              <a:gd name="connsiteY26" fmla="*/ 4956090 h 10952123"/>
              <a:gd name="connsiteX27" fmla="*/ 12192371 w 13560275"/>
              <a:gd name="connsiteY27" fmla="*/ 5746879 h 10952123"/>
              <a:gd name="connsiteX28" fmla="*/ 10827195 w 13560275"/>
              <a:gd name="connsiteY28" fmla="*/ 4956090 h 10952123"/>
              <a:gd name="connsiteX29" fmla="*/ 10827195 w 13560275"/>
              <a:gd name="connsiteY29" fmla="*/ 3380574 h 10952123"/>
              <a:gd name="connsiteX30" fmla="*/ 6017606 w 13560275"/>
              <a:gd name="connsiteY30" fmla="*/ 2573169 h 10952123"/>
              <a:gd name="connsiteX31" fmla="*/ 7385509 w 13560275"/>
              <a:gd name="connsiteY31" fmla="*/ 3363653 h 10952123"/>
              <a:gd name="connsiteX32" fmla="*/ 7385509 w 13560275"/>
              <a:gd name="connsiteY32" fmla="*/ 4939169 h 10952123"/>
              <a:gd name="connsiteX33" fmla="*/ 6017606 w 13560275"/>
              <a:gd name="connsiteY33" fmla="*/ 5729957 h 10952123"/>
              <a:gd name="connsiteX34" fmla="*/ 4652429 w 13560275"/>
              <a:gd name="connsiteY34" fmla="*/ 4939169 h 10952123"/>
              <a:gd name="connsiteX35" fmla="*/ 4652429 w 13560275"/>
              <a:gd name="connsiteY35" fmla="*/ 3363653 h 10952123"/>
              <a:gd name="connsiteX36" fmla="*/ 2955462 w 13560275"/>
              <a:gd name="connsiteY36" fmla="*/ 2573169 h 10952123"/>
              <a:gd name="connsiteX37" fmla="*/ 4323365 w 13560275"/>
              <a:gd name="connsiteY37" fmla="*/ 3363653 h 10952123"/>
              <a:gd name="connsiteX38" fmla="*/ 4323365 w 13560275"/>
              <a:gd name="connsiteY38" fmla="*/ 4939169 h 10952123"/>
              <a:gd name="connsiteX39" fmla="*/ 2955462 w 13560275"/>
              <a:gd name="connsiteY39" fmla="*/ 5729957 h 10952123"/>
              <a:gd name="connsiteX40" fmla="*/ 1590285 w 13560275"/>
              <a:gd name="connsiteY40" fmla="*/ 4939169 h 10952123"/>
              <a:gd name="connsiteX41" fmla="*/ 1590285 w 13560275"/>
              <a:gd name="connsiteY41" fmla="*/ 3363653 h 10952123"/>
              <a:gd name="connsiteX42" fmla="*/ 10650103 w 13560275"/>
              <a:gd name="connsiteY42" fmla="*/ 0 h 10952123"/>
              <a:gd name="connsiteX43" fmla="*/ 12018007 w 13560275"/>
              <a:gd name="connsiteY43" fmla="*/ 790485 h 10952123"/>
              <a:gd name="connsiteX44" fmla="*/ 12018007 w 13560275"/>
              <a:gd name="connsiteY44" fmla="*/ 2366000 h 10952123"/>
              <a:gd name="connsiteX45" fmla="*/ 10650103 w 13560275"/>
              <a:gd name="connsiteY45" fmla="*/ 3156788 h 10952123"/>
              <a:gd name="connsiteX46" fmla="*/ 9284927 w 13560275"/>
              <a:gd name="connsiteY46" fmla="*/ 2366000 h 10952123"/>
              <a:gd name="connsiteX47" fmla="*/ 9284927 w 13560275"/>
              <a:gd name="connsiteY47" fmla="*/ 790485 h 1095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560275" h="10952123">
                <a:moveTo>
                  <a:pt x="2938268" y="7795335"/>
                </a:moveTo>
                <a:lnTo>
                  <a:pt x="4306171" y="8585820"/>
                </a:lnTo>
                <a:lnTo>
                  <a:pt x="4306171" y="10161335"/>
                </a:lnTo>
                <a:lnTo>
                  <a:pt x="2938268" y="10952123"/>
                </a:lnTo>
                <a:lnTo>
                  <a:pt x="1573091" y="10161335"/>
                </a:lnTo>
                <a:lnTo>
                  <a:pt x="1573091" y="8585820"/>
                </a:lnTo>
                <a:close/>
                <a:moveTo>
                  <a:pt x="7594357" y="5176269"/>
                </a:moveTo>
                <a:lnTo>
                  <a:pt x="8962259" y="5966753"/>
                </a:lnTo>
                <a:lnTo>
                  <a:pt x="8962259" y="7542269"/>
                </a:lnTo>
                <a:lnTo>
                  <a:pt x="7594357" y="8333057"/>
                </a:lnTo>
                <a:lnTo>
                  <a:pt x="6229180" y="7542269"/>
                </a:lnTo>
                <a:lnTo>
                  <a:pt x="6229180" y="5966753"/>
                </a:lnTo>
                <a:close/>
                <a:moveTo>
                  <a:pt x="10652841" y="5166119"/>
                </a:moveTo>
                <a:lnTo>
                  <a:pt x="12020743" y="5956603"/>
                </a:lnTo>
                <a:lnTo>
                  <a:pt x="12020743" y="7532119"/>
                </a:lnTo>
                <a:lnTo>
                  <a:pt x="10652841" y="8322907"/>
                </a:lnTo>
                <a:lnTo>
                  <a:pt x="9287663" y="7532119"/>
                </a:lnTo>
                <a:lnTo>
                  <a:pt x="9287663" y="5956603"/>
                </a:lnTo>
                <a:close/>
                <a:moveTo>
                  <a:pt x="1365177" y="5157660"/>
                </a:moveTo>
                <a:lnTo>
                  <a:pt x="2733080" y="5948144"/>
                </a:lnTo>
                <a:lnTo>
                  <a:pt x="2733080" y="7523660"/>
                </a:lnTo>
                <a:lnTo>
                  <a:pt x="1365177" y="8314448"/>
                </a:lnTo>
                <a:lnTo>
                  <a:pt x="0" y="7523660"/>
                </a:lnTo>
                <a:lnTo>
                  <a:pt x="0" y="5948144"/>
                </a:lnTo>
                <a:close/>
                <a:moveTo>
                  <a:pt x="12192371" y="2590090"/>
                </a:moveTo>
                <a:lnTo>
                  <a:pt x="13560275" y="3380574"/>
                </a:lnTo>
                <a:lnTo>
                  <a:pt x="13560275" y="4956090"/>
                </a:lnTo>
                <a:lnTo>
                  <a:pt x="12192371" y="5746879"/>
                </a:lnTo>
                <a:lnTo>
                  <a:pt x="10827195" y="4956090"/>
                </a:lnTo>
                <a:lnTo>
                  <a:pt x="10827195" y="3380574"/>
                </a:lnTo>
                <a:close/>
                <a:moveTo>
                  <a:pt x="6017606" y="2573169"/>
                </a:moveTo>
                <a:lnTo>
                  <a:pt x="7385509" y="3363653"/>
                </a:lnTo>
                <a:lnTo>
                  <a:pt x="7385509" y="4939169"/>
                </a:lnTo>
                <a:lnTo>
                  <a:pt x="6017606" y="5729957"/>
                </a:lnTo>
                <a:lnTo>
                  <a:pt x="4652429" y="4939169"/>
                </a:lnTo>
                <a:lnTo>
                  <a:pt x="4652429" y="3363653"/>
                </a:lnTo>
                <a:close/>
                <a:moveTo>
                  <a:pt x="2955462" y="2573169"/>
                </a:moveTo>
                <a:lnTo>
                  <a:pt x="4323365" y="3363653"/>
                </a:lnTo>
                <a:lnTo>
                  <a:pt x="4323365" y="4939169"/>
                </a:lnTo>
                <a:lnTo>
                  <a:pt x="2955462" y="5729957"/>
                </a:lnTo>
                <a:lnTo>
                  <a:pt x="1590285" y="4939169"/>
                </a:lnTo>
                <a:lnTo>
                  <a:pt x="1590285" y="3363653"/>
                </a:lnTo>
                <a:close/>
                <a:moveTo>
                  <a:pt x="10650103" y="0"/>
                </a:moveTo>
                <a:lnTo>
                  <a:pt x="12018007" y="790485"/>
                </a:lnTo>
                <a:lnTo>
                  <a:pt x="12018007" y="2366000"/>
                </a:lnTo>
                <a:lnTo>
                  <a:pt x="10650103" y="3156788"/>
                </a:lnTo>
                <a:lnTo>
                  <a:pt x="9284927" y="2366000"/>
                </a:lnTo>
                <a:lnTo>
                  <a:pt x="9284927" y="790485"/>
                </a:lnTo>
                <a:close/>
              </a:path>
            </a:pathLst>
          </a:custGeom>
          <a:effectLst>
            <a:outerShdw blurRad="254000" dist="101600" dir="2700000" algn="ctr" rotWithShape="0">
              <a:srgbClr val="000000">
                <a:alpha val="15000"/>
              </a:srgbClr>
            </a:outerShdw>
          </a:effectLst>
        </p:spPr>
        <p:txBody>
          <a:bodyPr wrap="square">
            <a:noAutofit/>
          </a:bodyPr>
          <a:lstStyle/>
          <a:p>
            <a:endParaRPr lang="vi-VN"/>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Roboto Light" panose="02000000000000000000" pitchFamily="2" charset="0"/>
                <a:ea typeface="Roboto Light" panose="02000000000000000000" pitchFamily="2"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endParaRPr lang="en-US" dirty="0"/>
          </a:p>
        </p:txBody>
      </p:sp>
      <p:sp>
        <p:nvSpPr>
          <p:cNvPr id="8" name="Title 2"/>
          <p:cNvSpPr>
            <a:spLocks noGrp="1"/>
          </p:cNvSpPr>
          <p:nvPr>
            <p:ph type="title" hasCustomPrompt="1"/>
          </p:nvPr>
        </p:nvSpPr>
        <p:spPr>
          <a:xfrm>
            <a:off x="508001" y="455085"/>
            <a:ext cx="11157817" cy="660511"/>
          </a:xfrm>
          <a:prstGeom prst="rect">
            <a:avLst/>
          </a:prstGeom>
        </p:spPr>
        <p:txBody>
          <a:bodyPr lIns="0" tIns="0" rIns="0" bIns="0" anchor="ctr"/>
          <a:lstStyle>
            <a:lvl1pPr algn="ctr">
              <a:defRPr sz="4265">
                <a:solidFill>
                  <a:schemeClr val="bg1">
                    <a:lumMod val="50000"/>
                  </a:schemeClr>
                </a:solidFill>
              </a:defRPr>
            </a:lvl1pPr>
          </a:lstStyle>
          <a:p>
            <a:r>
              <a:rPr lang="en-US" dirty="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646341"/>
            <a:ext cx="11023600" cy="587375"/>
          </a:xfrm>
          <a:prstGeom prst="rect">
            <a:avLst/>
          </a:prstGeom>
        </p:spPr>
        <p:txBody>
          <a:bodyPr/>
          <a:lstStyle>
            <a:lvl1pPr algn="ctr">
              <a:lnSpc>
                <a:spcPct val="100000"/>
              </a:lnSpc>
              <a:defRPr sz="3600" b="0" i="0">
                <a:latin typeface="Montserrat" panose="00000500000000000000" pitchFamily="50" charset="0"/>
              </a:defRPr>
            </a:lvl1pPr>
          </a:lstStyle>
          <a:p>
            <a:r>
              <a:rPr lang="en-US" dirty="0"/>
              <a:t>Click to edit Master title style</a:t>
            </a:r>
            <a:endParaRPr lang="en-US" dirty="0"/>
          </a:p>
        </p:txBody>
      </p:sp>
      <p:sp>
        <p:nvSpPr>
          <p:cNvPr id="4" name="Text Placeholder 3"/>
          <p:cNvSpPr>
            <a:spLocks noGrp="1"/>
          </p:cNvSpPr>
          <p:nvPr>
            <p:ph type="body" sz="quarter" idx="10"/>
          </p:nvPr>
        </p:nvSpPr>
        <p:spPr>
          <a:xfrm>
            <a:off x="1079500" y="512762"/>
            <a:ext cx="10007600" cy="390525"/>
          </a:xfrm>
          <a:prstGeom prst="rect">
            <a:avLst/>
          </a:prstGeom>
        </p:spPr>
        <p:txBody>
          <a:bodyPr/>
          <a:lstStyle>
            <a:lvl1pPr marL="0" indent="0" algn="ctr">
              <a:buNone/>
              <a:defRPr sz="1400" b="0" i="0" spc="300">
                <a:solidFill>
                  <a:schemeClr val="bg1">
                    <a:lumMod val="75000"/>
                  </a:schemeClr>
                </a:solidFill>
                <a:latin typeface="Segoe UI" panose="020B0502040204020203" pitchFamily="34" charset="0"/>
                <a:cs typeface="Segoe UI" panose="020B0502040204020203" pitchFamily="34" charset="0"/>
              </a:defRPr>
            </a:lvl1pPr>
          </a:lstStyle>
          <a:p>
            <a:pPr lvl="0"/>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342317"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
        <p:nvSpPr>
          <p:cNvPr id="10" name="Picture Placeholder 9"/>
          <p:cNvSpPr>
            <a:spLocks noGrp="1"/>
          </p:cNvSpPr>
          <p:nvPr>
            <p:ph type="pic" sz="quarter" idx="11"/>
          </p:nvPr>
        </p:nvSpPr>
        <p:spPr>
          <a:xfrm>
            <a:off x="6549810"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
        <p:nvSpPr>
          <p:cNvPr id="11" name="Picture Placeholder 10"/>
          <p:cNvSpPr>
            <a:spLocks noGrp="1"/>
          </p:cNvSpPr>
          <p:nvPr>
            <p:ph type="pic" sz="quarter" idx="12"/>
          </p:nvPr>
        </p:nvSpPr>
        <p:spPr>
          <a:xfrm>
            <a:off x="8757303" y="4050009"/>
            <a:ext cx="2510467" cy="1590777"/>
          </a:xfrm>
          <a:custGeom>
            <a:avLst/>
            <a:gdLst>
              <a:gd name="connsiteX0" fmla="*/ 536346 w 2510467"/>
              <a:gd name="connsiteY0" fmla="*/ 0 h 1590777"/>
              <a:gd name="connsiteX1" fmla="*/ 2510467 w 2510467"/>
              <a:gd name="connsiteY1" fmla="*/ 0 h 1590777"/>
              <a:gd name="connsiteX2" fmla="*/ 1974121 w 2510467"/>
              <a:gd name="connsiteY2" fmla="*/ 1590777 h 1590777"/>
              <a:gd name="connsiteX3" fmla="*/ 0 w 2510467"/>
              <a:gd name="connsiteY3" fmla="*/ 1590777 h 1590777"/>
            </a:gdLst>
            <a:ahLst/>
            <a:cxnLst>
              <a:cxn ang="0">
                <a:pos x="connsiteX0" y="connsiteY0"/>
              </a:cxn>
              <a:cxn ang="0">
                <a:pos x="connsiteX1" y="connsiteY1"/>
              </a:cxn>
              <a:cxn ang="0">
                <a:pos x="connsiteX2" y="connsiteY2"/>
              </a:cxn>
              <a:cxn ang="0">
                <a:pos x="connsiteX3" y="connsiteY3"/>
              </a:cxn>
            </a:cxnLst>
            <a:rect l="l" t="t" r="r" b="b"/>
            <a:pathLst>
              <a:path w="2510467" h="1590777">
                <a:moveTo>
                  <a:pt x="536346" y="0"/>
                </a:moveTo>
                <a:lnTo>
                  <a:pt x="2510467" y="0"/>
                </a:lnTo>
                <a:lnTo>
                  <a:pt x="1974121" y="1590777"/>
                </a:lnTo>
                <a:lnTo>
                  <a:pt x="0" y="1590777"/>
                </a:lnTo>
                <a:close/>
              </a:path>
            </a:pathLst>
          </a:custGeom>
          <a:pattFill prst="ltUpDiag">
            <a:fgClr>
              <a:schemeClr val="bg1">
                <a:lumMod val="85000"/>
              </a:schemeClr>
            </a:fgClr>
            <a:bgClr>
              <a:schemeClr val="bg1"/>
            </a:bgClr>
          </a:pattFill>
          <a:ln w="6350">
            <a:noFill/>
          </a:ln>
          <a:effectLst>
            <a:outerShdw blurRad="558800" dist="381000" dir="2700000" sx="85000" sy="85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en-US" sz="1800">
                <a:solidFill>
                  <a:schemeClr val="tx1">
                    <a:lumMod val="65000"/>
                    <a:lumOff val="35000"/>
                  </a:schemeClr>
                </a:solidFill>
              </a:defRPr>
            </a:lvl1pPr>
          </a:lstStyle>
          <a:p>
            <a:pPr marL="0" lvl="0"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288365" y="986971"/>
            <a:ext cx="3021346" cy="4021012"/>
          </a:xfrm>
          <a:prstGeom prst="rect">
            <a:avLst/>
          </a:prstGeom>
        </p:spPr>
        <p:txBody>
          <a:bodyPr/>
          <a:lstStyle>
            <a:lvl1pPr algn="ctr">
              <a:defRPr sz="1400"/>
            </a:lvl1pPr>
          </a:lstStyle>
          <a:p>
            <a:endParaRPr lang="en-US"/>
          </a:p>
        </p:txBody>
      </p:sp>
      <p:sp>
        <p:nvSpPr>
          <p:cNvPr id="6" name="Picture Placeholder 2"/>
          <p:cNvSpPr>
            <a:spLocks noGrp="1"/>
          </p:cNvSpPr>
          <p:nvPr>
            <p:ph type="pic" sz="quarter" idx="11"/>
          </p:nvPr>
        </p:nvSpPr>
        <p:spPr>
          <a:xfrm>
            <a:off x="5102479" y="994228"/>
            <a:ext cx="3021346" cy="4021012"/>
          </a:xfrm>
          <a:prstGeom prst="rect">
            <a:avLst/>
          </a:prstGeom>
        </p:spPr>
        <p:txBody>
          <a:bodyPr/>
          <a:lstStyle>
            <a:lvl1pPr algn="ctr">
              <a:defRPr sz="1400"/>
            </a:lvl1p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E2E5C3-EBBB-354D-B51A-AABE4A8A56BE}"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89122" y="1745058"/>
            <a:ext cx="8629414" cy="5012782"/>
          </a:xfrm>
          <a:custGeom>
            <a:avLst/>
            <a:gdLst>
              <a:gd name="connsiteX0" fmla="*/ 0 w 8629414"/>
              <a:gd name="connsiteY0" fmla="*/ 0 h 5012782"/>
              <a:gd name="connsiteX1" fmla="*/ 8629414 w 8629414"/>
              <a:gd name="connsiteY1" fmla="*/ 0 h 5012782"/>
              <a:gd name="connsiteX2" fmla="*/ 8629414 w 8629414"/>
              <a:gd name="connsiteY2" fmla="*/ 5012782 h 5012782"/>
              <a:gd name="connsiteX3" fmla="*/ 0 w 8629414"/>
              <a:gd name="connsiteY3" fmla="*/ 5012782 h 5012782"/>
            </a:gdLst>
            <a:ahLst/>
            <a:cxnLst>
              <a:cxn ang="0">
                <a:pos x="connsiteX0" y="connsiteY0"/>
              </a:cxn>
              <a:cxn ang="0">
                <a:pos x="connsiteX1" y="connsiteY1"/>
              </a:cxn>
              <a:cxn ang="0">
                <a:pos x="connsiteX2" y="connsiteY2"/>
              </a:cxn>
              <a:cxn ang="0">
                <a:pos x="connsiteX3" y="connsiteY3"/>
              </a:cxn>
            </a:cxnLst>
            <a:rect l="l" t="t" r="r" b="b"/>
            <a:pathLst>
              <a:path w="8629414" h="5012782">
                <a:moveTo>
                  <a:pt x="0" y="0"/>
                </a:moveTo>
                <a:lnTo>
                  <a:pt x="8629414" y="0"/>
                </a:lnTo>
                <a:lnTo>
                  <a:pt x="8629414" y="5012782"/>
                </a:lnTo>
                <a:lnTo>
                  <a:pt x="0" y="5012782"/>
                </a:lnTo>
                <a:close/>
              </a:path>
            </a:pathLst>
          </a:custGeom>
          <a:solidFill>
            <a:schemeClr val="bg1">
              <a:lumMod val="95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r="39863"/>
          <a:stretch>
            <a:fillRect/>
          </a:stretch>
        </p:blipFill>
        <p:spPr>
          <a:xfrm>
            <a:off x="10007560" y="438268"/>
            <a:ext cx="1657442" cy="39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2" name="20周年pp-改色-1.png" descr="20周年pp-改色-1.png"/>
          <p:cNvPicPr>
            <a:picLocks noChangeAspect="1"/>
          </p:cNvPicPr>
          <p:nvPr userDrawn="1"/>
        </p:nvPicPr>
        <p:blipFill>
          <a:blip r:embed="rId2"/>
          <a:srcRect t="3" b="6"/>
          <a:stretch>
            <a:fillRect/>
          </a:stretch>
        </p:blipFill>
        <p:spPr>
          <a:xfrm>
            <a:off x="7341" y="512"/>
            <a:ext cx="12177396" cy="6856733"/>
          </a:xfrm>
          <a:prstGeom prst="rect">
            <a:avLst/>
          </a:prstGeom>
          <a:ln w="12700">
            <a:miter lim="400000"/>
            <a:headEnd/>
            <a:tailEnd/>
          </a:ln>
        </p:spPr>
      </p:pic>
      <p:sp>
        <p:nvSpPr>
          <p:cNvPr id="93" name="直接连接符 6"/>
          <p:cNvSpPr/>
          <p:nvPr userDrawn="1"/>
        </p:nvSpPr>
        <p:spPr>
          <a:xfrm>
            <a:off x="494664" y="3258820"/>
            <a:ext cx="4060192" cy="11431"/>
          </a:xfrm>
          <a:prstGeom prst="line">
            <a:avLst/>
          </a:prstGeom>
          <a:ln>
            <a:solidFill>
              <a:srgbClr val="C00000"/>
            </a:solidFill>
          </a:ln>
        </p:spPr>
        <p:txBody>
          <a:bodyPr lIns="45718" tIns="45718" rIns="45718" bIns="45718"/>
          <a:lstStyle/>
          <a:p/>
        </p:txBody>
      </p:sp>
      <p:pic>
        <p:nvPicPr>
          <p:cNvPr id="96" name="logo3-文字.png" descr="logo3-文字.png"/>
          <p:cNvPicPr>
            <a:picLocks noChangeAspect="1"/>
          </p:cNvPicPr>
          <p:nvPr userDrawn="1"/>
        </p:nvPicPr>
        <p:blipFill>
          <a:blip r:embed="rId3"/>
          <a:srcRect t="6452" b="6452"/>
          <a:stretch>
            <a:fillRect/>
          </a:stretch>
        </p:blipFill>
        <p:spPr>
          <a:xfrm>
            <a:off x="447971" y="6141558"/>
            <a:ext cx="2427435" cy="360040"/>
          </a:xfrm>
          <a:prstGeom prst="rect">
            <a:avLst/>
          </a:prstGeom>
          <a:ln w="12700">
            <a:miter lim="400000"/>
            <a:headEnd/>
            <a:tailEnd/>
          </a:ln>
        </p:spPr>
      </p:pic>
      <p:pic>
        <p:nvPicPr>
          <p:cNvPr id="97" name="华图教育20周年活动标识_画板 1.png" descr="华图教育20周年活动标识_画板 1.png"/>
          <p:cNvPicPr>
            <a:picLocks noChangeAspect="1"/>
          </p:cNvPicPr>
          <p:nvPr userDrawn="1"/>
        </p:nvPicPr>
        <p:blipFill>
          <a:blip r:embed="rId4"/>
          <a:stretch>
            <a:fillRect/>
          </a:stretch>
        </p:blipFill>
        <p:spPr>
          <a:xfrm>
            <a:off x="485188" y="334121"/>
            <a:ext cx="2272253" cy="360040"/>
          </a:xfrm>
          <a:prstGeom prst="rect">
            <a:avLst/>
          </a:prstGeom>
          <a:ln w="12700">
            <a:miter lim="400000"/>
            <a:headEnd/>
            <a:tailEnd/>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9" name="20周年ppt-gaise-目录.png" descr="20周年ppt-gaise-目录.png"/>
          <p:cNvPicPr>
            <a:picLocks noChangeAspect="1"/>
          </p:cNvPicPr>
          <p:nvPr userDrawn="1"/>
        </p:nvPicPr>
        <p:blipFill>
          <a:blip r:embed="rId2"/>
          <a:srcRect t="3" b="6"/>
          <a:stretch>
            <a:fillRect/>
          </a:stretch>
        </p:blipFill>
        <p:spPr>
          <a:xfrm>
            <a:off x="-46435" y="-59986"/>
            <a:ext cx="12284813" cy="6917216"/>
          </a:xfrm>
          <a:prstGeom prst="rect">
            <a:avLst/>
          </a:prstGeom>
          <a:ln w="12700">
            <a:miter lim="400000"/>
            <a:headEnd/>
            <a:tailEnd/>
          </a:ln>
        </p:spPr>
      </p:pic>
      <p:pic>
        <p:nvPicPr>
          <p:cNvPr id="100"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12" name="20周年ppt-定-内容-改色.png" descr="20周年ppt-定-内容-改色.png"/>
          <p:cNvPicPr>
            <a:picLocks noChangeAspect="1"/>
          </p:cNvPicPr>
          <p:nvPr userDrawn="1"/>
        </p:nvPicPr>
        <p:blipFill>
          <a:blip r:embed="rId2"/>
          <a:stretch>
            <a:fillRect/>
          </a:stretch>
        </p:blipFill>
        <p:spPr>
          <a:xfrm>
            <a:off x="-16869" y="-13296"/>
            <a:ext cx="12225866" cy="6884742"/>
          </a:xfrm>
          <a:prstGeom prst="rect">
            <a:avLst/>
          </a:prstGeom>
          <a:ln w="12700">
            <a:miter lim="400000"/>
            <a:headEnd/>
            <a:tailEnd/>
          </a:ln>
        </p:spPr>
      </p:pic>
      <p:pic>
        <p:nvPicPr>
          <p:cNvPr id="113"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
        <p:nvSpPr>
          <p:cNvPr id="7"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lvl1pPr algn="ctr">
              <a:defRPr sz="2800"/>
            </a:lvl1pPr>
          </a:lstStyle>
          <a:p>
            <a:r>
              <a:rPr lang="zh-CN" altLang="en-US" dirty="0"/>
              <a:t>单击此处编辑母版标题样式</a:t>
            </a:r>
            <a:endParaRPr lang="zh-CN" altLang="en-US" dirty="0"/>
          </a:p>
        </p:txBody>
      </p:sp>
      <p:sp>
        <p:nvSpPr>
          <p:cNvPr id="8" name="文本占位符 7"/>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lvl1pPr indent="0" eaLnBrk="1" fontAlgn="auto" latinLnBrk="0" hangingPunct="1">
              <a:lnSpc>
                <a:spcPct val="120000"/>
              </a:lnSpc>
              <a:spcAft>
                <a:spcPts val="0"/>
              </a:spcAft>
              <a:buNone/>
              <a:defRPr sz="2000"/>
            </a:lvl1pPr>
            <a:lvl2pPr indent="0" eaLnBrk="1" fontAlgn="auto" latinLnBrk="0" hangingPunct="1">
              <a:lnSpc>
                <a:spcPct val="120000"/>
              </a:lnSpc>
              <a:spcAft>
                <a:spcPts val="0"/>
              </a:spcAft>
              <a:buNone/>
              <a:defRPr sz="2000"/>
            </a:lvl2pPr>
            <a:lvl3pPr indent="0" eaLnBrk="1" fontAlgn="auto" latinLnBrk="0" hangingPunct="1">
              <a:lnSpc>
                <a:spcPct val="120000"/>
              </a:lnSpc>
              <a:spcAft>
                <a:spcPts val="0"/>
              </a:spcAft>
              <a:buNone/>
              <a:defRPr sz="2000"/>
            </a:lvl3pPr>
            <a:lvl4pPr indent="0" eaLnBrk="1" fontAlgn="auto" latinLnBrk="0" hangingPunct="1">
              <a:lnSpc>
                <a:spcPct val="120000"/>
              </a:lnSpc>
              <a:spcAft>
                <a:spcPts val="0"/>
              </a:spcAft>
              <a:buNone/>
              <a:defRPr sz="2000"/>
            </a:lvl4pPr>
            <a:lvl5pPr indent="0" eaLnBrk="1" fontAlgn="auto" latinLnBrk="0" hangingPunct="1">
              <a:lnSpc>
                <a:spcPct val="120000"/>
              </a:lnSpc>
              <a:spcAft>
                <a:spcPts val="0"/>
              </a:spcAft>
              <a:buNone/>
              <a:defRPr sz="20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8"/>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9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0" name="页脚占位符 9"/>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90204" pitchFamily="34" charset="0"/>
                <a:ea typeface="微软雅黑" panose="020B0503020204020204" pitchFamily="34" charset="-122"/>
              </a:defRPr>
            </a:lvl1pPr>
          </a:lstStyle>
          <a:p>
            <a:endParaRPr lang="zh-CN" altLang="en-US" dirty="0"/>
          </a:p>
        </p:txBody>
      </p:sp>
      <p:sp>
        <p:nvSpPr>
          <p:cNvPr id="11" name="灯片编号占位符 10"/>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9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15" name="20周年ppt-定-谢谢-改色.png" descr="20周年ppt-定-谢谢-改色.png"/>
          <p:cNvPicPr>
            <a:picLocks noChangeAspect="1"/>
          </p:cNvPicPr>
          <p:nvPr userDrawn="1"/>
        </p:nvPicPr>
        <p:blipFill>
          <a:blip r:embed="rId2"/>
          <a:srcRect t="3" b="6"/>
          <a:stretch>
            <a:fillRect/>
          </a:stretch>
        </p:blipFill>
        <p:spPr>
          <a:xfrm>
            <a:off x="-38497" y="481"/>
            <a:ext cx="12268886" cy="6908248"/>
          </a:xfrm>
          <a:prstGeom prst="rect">
            <a:avLst/>
          </a:prstGeom>
          <a:ln w="12700">
            <a:miter lim="400000"/>
            <a:headEnd/>
            <a:tailEnd/>
          </a:ln>
        </p:spPr>
      </p:pic>
      <p:pic>
        <p:nvPicPr>
          <p:cNvPr id="116"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pic>
        <p:nvPicPr>
          <p:cNvPr id="5" name="20周年ppt-定-内容-改色.png" descr="20周年ppt-定-内容-改色.png"/>
          <p:cNvPicPr>
            <a:picLocks noChangeAspect="1"/>
          </p:cNvPicPr>
          <p:nvPr userDrawn="1"/>
        </p:nvPicPr>
        <p:blipFill>
          <a:blip r:embed="rId2"/>
          <a:stretch>
            <a:fillRect/>
          </a:stretch>
        </p:blipFill>
        <p:spPr>
          <a:xfrm>
            <a:off x="-16869" y="-13296"/>
            <a:ext cx="12225866" cy="6884742"/>
          </a:xfrm>
          <a:prstGeom prst="rect">
            <a:avLst/>
          </a:prstGeom>
          <a:ln w="12700">
            <a:miter lim="400000"/>
            <a:headEnd/>
            <a:tailEnd/>
          </a:ln>
        </p:spPr>
      </p:pic>
      <p:pic>
        <p:nvPicPr>
          <p:cNvPr id="6" name="华图教育20周年活动标识_画板 1.png" descr="华图教育20周年活动标识_画板 1.png"/>
          <p:cNvPicPr>
            <a:picLocks noChangeAspect="1"/>
          </p:cNvPicPr>
          <p:nvPr userDrawn="1"/>
        </p:nvPicPr>
        <p:blipFill>
          <a:blip r:embed="rId3"/>
          <a:stretch>
            <a:fillRect/>
          </a:stretch>
        </p:blipFill>
        <p:spPr>
          <a:xfrm>
            <a:off x="485188" y="334121"/>
            <a:ext cx="2272253" cy="360040"/>
          </a:xfrm>
          <a:prstGeom prst="rect">
            <a:avLst/>
          </a:prstGeom>
          <a:ln w="12700">
            <a:miter lim="400000"/>
            <a:headEnd/>
            <a:tailEnd/>
          </a:ln>
        </p:spPr>
      </p:pic>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77"/>
            <a:ext cx="10852237" cy="648113"/>
          </a:xfrm>
        </p:spPr>
        <p:txBody>
          <a:bodyPr vert="horz" lIns="101600" tIns="38100" rIns="76200" bIns="38100" rtlCol="0" anchor="ctr" anchorCtr="0">
            <a:noAutofit/>
          </a:bodyPr>
          <a:lstStyle>
            <a:lvl1pPr marL="0" marR="0" algn="l" defTabSz="1219200" rtl="0" eaLnBrk="1" fontAlgn="auto" latinLnBrk="0" hangingPunct="1">
              <a:lnSpc>
                <a:spcPct val="100000"/>
              </a:lnSpc>
              <a:buNone/>
              <a:defRPr kumimoji="0" lang="zh-CN" altLang="en-US" sz="2800" b="1" i="0" u="none" strike="noStrike" kern="1200" cap="none" spc="267"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3" y="1296227"/>
            <a:ext cx="10852237" cy="5042237"/>
          </a:xfrm>
        </p:spPr>
        <p:txBody>
          <a:bodyPr vert="horz" lIns="101600" tIns="0" rIns="82550" bIns="0" rtlCol="0">
            <a:noAutofit/>
          </a:bodyPr>
          <a:lstStyle>
            <a:lvl1pPr marL="228600" marR="0" lvl="0" indent="-228600" algn="l" defTabSz="1219200" rtl="0" eaLnBrk="1" fontAlgn="auto" latinLnBrk="0" hangingPunct="1">
              <a:lnSpc>
                <a:spcPct val="130000"/>
              </a:lnSpc>
              <a:spcBef>
                <a:spcPts val="0"/>
              </a:spcBef>
              <a:spcAft>
                <a:spcPts val="1335"/>
              </a:spcAft>
              <a:buFont typeface="Arial" panose="020B060402020209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1219200" rtl="0" eaLnBrk="1" fontAlgn="auto" latinLnBrk="0" hangingPunct="1">
              <a:lnSpc>
                <a:spcPct val="130000"/>
              </a:lnSpc>
              <a:spcBef>
                <a:spcPts val="0"/>
              </a:spcBef>
              <a:spcAft>
                <a:spcPts val="1335"/>
              </a:spcAft>
              <a:buFont typeface="Arial" panose="020B0604020202090204" pitchFamily="34" charset="0"/>
              <a:buChar char="•"/>
              <a:tabLst>
                <a:tab pos="2145665" algn="l"/>
              </a:tabLst>
              <a:defRPr kumimoji="0" lang="zh-CN" altLang="en-US" sz="1600" b="0" i="0" u="none" strike="noStrike" kern="1200" cap="none" spc="20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1219200" rtl="0" eaLnBrk="1" fontAlgn="auto" latinLnBrk="0" hangingPunct="1">
              <a:lnSpc>
                <a:spcPct val="130000"/>
              </a:lnSpc>
              <a:spcBef>
                <a:spcPts val="0"/>
              </a:spcBef>
              <a:spcAft>
                <a:spcPts val="1335"/>
              </a:spcAft>
              <a:buFont typeface="Arial" panose="020B060402020209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1219200" rtl="0" eaLnBrk="1" fontAlgn="auto" latinLnBrk="0" hangingPunct="1">
              <a:lnSpc>
                <a:spcPct val="130000"/>
              </a:lnSpc>
              <a:spcBef>
                <a:spcPts val="0"/>
              </a:spcBef>
              <a:spcAft>
                <a:spcPts val="1335"/>
              </a:spcAft>
              <a:buFont typeface="Arial" panose="020B060402020209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1219200" rtl="0" eaLnBrk="1" fontAlgn="auto" latinLnBrk="0" hangingPunct="1">
              <a:lnSpc>
                <a:spcPct val="130000"/>
              </a:lnSpc>
              <a:spcBef>
                <a:spcPts val="0"/>
              </a:spcBef>
              <a:spcAft>
                <a:spcPts val="1335"/>
              </a:spcAft>
              <a:buFont typeface="Arial" panose="020B060402020209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20周年ppt-定-内容-改色.png" descr="20周年ppt-定-内容-改色.png"/>
          <p:cNvPicPr>
            <a:picLocks noChangeAspect="1"/>
          </p:cNvPicPr>
          <p:nvPr userDrawn="1"/>
        </p:nvPicPr>
        <p:blipFill>
          <a:blip r:embed="rId7"/>
          <a:stretch>
            <a:fillRect/>
          </a:stretch>
        </p:blipFill>
        <p:spPr>
          <a:xfrm>
            <a:off x="-16869" y="-13296"/>
            <a:ext cx="12225866" cy="6884742"/>
          </a:xfrm>
          <a:prstGeom prst="rect">
            <a:avLst/>
          </a:prstGeom>
          <a:ln w="12700">
            <a:miter lim="400000"/>
            <a:headEnd/>
            <a:tailEnd/>
          </a:ln>
        </p:spPr>
      </p:pic>
      <p:pic>
        <p:nvPicPr>
          <p:cNvPr id="8" name="华图教育20周年活动标识_画板 1.png" descr="华图教育20周年活动标识_画板 1.png"/>
          <p:cNvPicPr>
            <a:picLocks noChangeAspect="1"/>
          </p:cNvPicPr>
          <p:nvPr userDrawn="1"/>
        </p:nvPicPr>
        <p:blipFill>
          <a:blip r:embed="rId8"/>
          <a:stretch>
            <a:fillRect/>
          </a:stretch>
        </p:blipFill>
        <p:spPr>
          <a:xfrm>
            <a:off x="485188" y="334121"/>
            <a:ext cx="2272253" cy="360040"/>
          </a:xfrm>
          <a:prstGeom prst="rect">
            <a:avLst/>
          </a:prstGeom>
          <a:ln w="12700">
            <a:miter lim="4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6.jpeg"/><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6.jpeg"/><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image" Target="../media/image6.jpeg"/><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9" Type="http://schemas.openxmlformats.org/officeDocument/2006/relationships/theme" Target="../theme/theme4.xml"/><Relationship Id="rId28" Type="http://schemas.openxmlformats.org/officeDocument/2006/relationships/image" Target="../media/image8.jpeg"/><Relationship Id="rId27" Type="http://schemas.openxmlformats.org/officeDocument/2006/relationships/slideLayout" Target="../slideLayouts/slideLayout64.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0" Type="http://schemas.openxmlformats.org/officeDocument/2006/relationships/slideLayout" Target="../slideLayouts/slideLayout57.xml"/><Relationship Id="rId2" Type="http://schemas.openxmlformats.org/officeDocument/2006/relationships/slideLayout" Target="../slideLayouts/slideLayout39.xml"/><Relationship Id="rId19" Type="http://schemas.openxmlformats.org/officeDocument/2006/relationships/slideLayout" Target="../slideLayouts/slideLayout56.xml"/><Relationship Id="rId18" Type="http://schemas.openxmlformats.org/officeDocument/2006/relationships/slideLayout" Target="../slideLayouts/slideLayout55.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1" Type="http://schemas.openxmlformats.org/officeDocument/2006/relationships/theme" Target="../theme/theme5.xml"/><Relationship Id="rId30" Type="http://schemas.openxmlformats.org/officeDocument/2006/relationships/image" Target="../media/image8.jpeg"/><Relationship Id="rId3" Type="http://schemas.openxmlformats.org/officeDocument/2006/relationships/slideLayout" Target="../slideLayouts/slideLayout67.xml"/><Relationship Id="rId29" Type="http://schemas.openxmlformats.org/officeDocument/2006/relationships/slideLayout" Target="../slideLayouts/slideLayout93.xml"/><Relationship Id="rId28" Type="http://schemas.openxmlformats.org/officeDocument/2006/relationships/slideLayout" Target="../slideLayouts/slideLayout92.xml"/><Relationship Id="rId27" Type="http://schemas.openxmlformats.org/officeDocument/2006/relationships/slideLayout" Target="../slideLayouts/slideLayout91.xml"/><Relationship Id="rId26" Type="http://schemas.openxmlformats.org/officeDocument/2006/relationships/slideLayout" Target="../slideLayouts/slideLayout90.xml"/><Relationship Id="rId25" Type="http://schemas.openxmlformats.org/officeDocument/2006/relationships/slideLayout" Target="../slideLayouts/slideLayout89.xml"/><Relationship Id="rId24" Type="http://schemas.openxmlformats.org/officeDocument/2006/relationships/slideLayout" Target="../slideLayouts/slideLayout88.xml"/><Relationship Id="rId23" Type="http://schemas.openxmlformats.org/officeDocument/2006/relationships/slideLayout" Target="../slideLayouts/slideLayout87.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0" Type="http://schemas.openxmlformats.org/officeDocument/2006/relationships/slideLayout" Target="../slideLayouts/slideLayout84.xml"/><Relationship Id="rId2" Type="http://schemas.openxmlformats.org/officeDocument/2006/relationships/slideLayout" Target="../slideLayouts/slideLayout66.xml"/><Relationship Id="rId19" Type="http://schemas.openxmlformats.org/officeDocument/2006/relationships/slideLayout" Target="../slideLayouts/slideLayout83.xml"/><Relationship Id="rId18" Type="http://schemas.openxmlformats.org/officeDocument/2006/relationships/slideLayout" Target="../slideLayouts/slideLayout82.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5" Type="http://schemas.openxmlformats.org/officeDocument/2006/relationships/slideLayout" Target="../slideLayouts/slideLayout79.xml"/><Relationship Id="rId14" Type="http://schemas.openxmlformats.org/officeDocument/2006/relationships/slideLayout" Target="../slideLayouts/slideLayout78.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02.xml"/><Relationship Id="rId8" Type="http://schemas.openxmlformats.org/officeDocument/2006/relationships/slideLayout" Target="../slideLayouts/slideLayout101.xml"/><Relationship Id="rId7" Type="http://schemas.openxmlformats.org/officeDocument/2006/relationships/slideLayout" Target="../slideLayouts/slideLayout100.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3" Type="http://schemas.openxmlformats.org/officeDocument/2006/relationships/slideLayout" Target="../slideLayouts/slideLayout96.xml"/><Relationship Id="rId2" Type="http://schemas.openxmlformats.org/officeDocument/2006/relationships/slideLayout" Target="../slideLayouts/slideLayout95.xml"/><Relationship Id="rId17" Type="http://schemas.openxmlformats.org/officeDocument/2006/relationships/theme" Target="../theme/theme6.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4871"/>
            <a:ext cx="10515600" cy="625817"/>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4871"/>
            <a:ext cx="10515600" cy="625817"/>
          </a:xfrm>
          <a:prstGeom prst="rect">
            <a:avLst/>
          </a:prstGeom>
        </p:spPr>
        <p:txBody>
          <a:bodyPr vert="horz" lIns="91440" tIns="45720" rIns="91440" bIns="45720" rtlCol="0" anchor="ctr">
            <a:noAutofit/>
          </a:bodyPr>
          <a:lstStyle/>
          <a:p>
            <a:r>
              <a:rPr lang="en-US"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ctr" defTabSz="914400" rtl="0" eaLnBrk="1" latinLnBrk="0" hangingPunct="1">
        <a:lnSpc>
          <a:spcPct val="90000"/>
        </a:lnSpc>
        <a:spcBef>
          <a:spcPct val="0"/>
        </a:spcBef>
        <a:buNone/>
        <a:defRPr sz="3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0" indent="0" algn="l" defTabSz="914400" rtl="0" eaLnBrk="1" latinLnBrk="0" hangingPunct="1">
        <a:lnSpc>
          <a:spcPct val="90000"/>
        </a:lnSpc>
        <a:spcBef>
          <a:spcPts val="1000"/>
        </a:spcBef>
        <a:buFont typeface="Arial" panose="020B0604020202090204" pitchFamily="34" charset="0"/>
        <a:buNone/>
        <a:defRPr sz="2800"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微软雅黑" panose="020B0503020204020204" pitchFamily="34" charset="-122"/>
          <a:ea typeface="微软雅黑" panose="020B0503020204020204" pitchFamily="34" charset="-122"/>
          <a:cs typeface="+mn-cs"/>
        </a:defRPr>
      </a:lvl2pPr>
      <a:lvl3pPr marL="914400" indent="0" algn="l" defTabSz="914400" rtl="0" eaLnBrk="1" latinLnBrk="0" hangingPunct="1">
        <a:lnSpc>
          <a:spcPct val="90000"/>
        </a:lnSpc>
        <a:spcBef>
          <a:spcPts val="500"/>
        </a:spcBef>
        <a:buFont typeface="Arial" panose="020B0604020202090204" pitchFamily="34" charset="0"/>
        <a:buNone/>
        <a:defRPr sz="2000" kern="1200">
          <a:solidFill>
            <a:schemeClr val="tx1"/>
          </a:solidFill>
          <a:latin typeface="微软雅黑" panose="020B0503020204020204" pitchFamily="34" charset="-122"/>
          <a:ea typeface="微软雅黑" panose="020B0503020204020204" pitchFamily="34" charset="-122"/>
          <a:cs typeface="+mn-cs"/>
        </a:defRPr>
      </a:lvl3pPr>
      <a:lvl4pPr marL="1371600" indent="0" algn="l" defTabSz="914400" rtl="0" eaLnBrk="1" latinLnBrk="0" hangingPunct="1">
        <a:lnSpc>
          <a:spcPct val="90000"/>
        </a:lnSpc>
        <a:spcBef>
          <a:spcPts val="500"/>
        </a:spcBef>
        <a:buFont typeface="Arial" panose="020B0604020202090204" pitchFamily="34" charset="0"/>
        <a:buNone/>
        <a:defRPr sz="1800" kern="1200">
          <a:solidFill>
            <a:schemeClr val="tx1"/>
          </a:solidFill>
          <a:latin typeface="微软雅黑" panose="020B0503020204020204" pitchFamily="34" charset="-122"/>
          <a:ea typeface="微软雅黑" panose="020B0503020204020204" pitchFamily="34" charset="-122"/>
          <a:cs typeface="+mn-cs"/>
        </a:defRPr>
      </a:lvl4pPr>
      <a:lvl5pPr marL="1828800" indent="0" algn="l" defTabSz="914400" rtl="0" eaLnBrk="1" latinLnBrk="0" hangingPunct="1">
        <a:lnSpc>
          <a:spcPct val="90000"/>
        </a:lnSpc>
        <a:spcBef>
          <a:spcPts val="500"/>
        </a:spcBef>
        <a:buFont typeface="Arial" panose="020B0604020202090204" pitchFamily="34" charset="0"/>
        <a:buNone/>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28395"/>
            <a:ext cx="10515600" cy="56261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文本框 6"/>
          <p:cNvSpPr txBox="1"/>
          <p:nvPr userDrawn="1"/>
        </p:nvSpPr>
        <p:spPr>
          <a:xfrm>
            <a:off x="9040495" y="6308090"/>
            <a:ext cx="2987040" cy="398780"/>
          </a:xfrm>
          <a:prstGeom prst="rect">
            <a:avLst/>
          </a:prstGeom>
          <a:noFill/>
        </p:spPr>
        <p:txBody>
          <a:bodyPr wrap="square" rtlCol="0">
            <a:spAutoFit/>
          </a:bodyPr>
          <a:p>
            <a:r>
              <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rPr>
              <a:t>公务员之路，从华图起步</a:t>
            </a:r>
            <a:endParaRPr lang="zh-CN" altLang="en-US" sz="2000" b="1">
              <a:ln>
                <a:noFill/>
              </a:ln>
              <a:solidFill>
                <a:schemeClr val="bg1"/>
              </a:solidFill>
              <a:effectLst>
                <a:outerShdw blurRad="75057" dist="38100" dir="5400000" sy="-20000" rotWithShape="0">
                  <a:prstClr val="black">
                    <a:alpha val="25000"/>
                  </a:prstClr>
                </a:outerShdw>
                <a:reflection blurRad="6350" stA="55000" endA="50" endPos="85000" dir="5400000" sy="-100000" algn="bl" rotWithShape="0"/>
              </a:effectLst>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2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36ED3-C721-4E08-9DEF-50449CBB4E2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8635B-F951-48FC-BF79-D750E981308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3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36ED3-C721-4E08-9DEF-50449CBB4E2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8635B-F951-48FC-BF79-D750E981308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9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9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9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90204" pitchFamily="34" charset="0"/>
          <a:ea typeface="微软雅黑" panose="020B0503020204020204" pitchFamily="34" charset="-122"/>
          <a:cs typeface="+mj-cs"/>
        </a:defRPr>
      </a:lvl1pPr>
    </p:titleStyle>
    <p:bodyStyle>
      <a:lvl1pPr marL="228600" indent="0" algn="l" defTabSz="914400" rtl="0" eaLnBrk="1" fontAlgn="auto" latinLnBrk="0" hangingPunct="1">
        <a:lnSpc>
          <a:spcPct val="120000"/>
        </a:lnSpc>
        <a:spcBef>
          <a:spcPts val="0"/>
        </a:spcBef>
        <a:spcAft>
          <a:spcPts val="0"/>
        </a:spcAft>
        <a:buFont typeface="Arial" panose="020B0604020202090204" pitchFamily="34" charset="0"/>
        <a:buChar char="●"/>
        <a:defRPr sz="20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1pPr>
      <a:lvl2pPr marL="685800" indent="0" algn="l" defTabSz="914400" rtl="0" eaLnBrk="1" fontAlgn="auto" latinLnBrk="0" hangingPunct="1">
        <a:lnSpc>
          <a:spcPct val="120000"/>
        </a:lnSpc>
        <a:spcBef>
          <a:spcPts val="0"/>
        </a:spcBef>
        <a:spcAft>
          <a:spcPts val="0"/>
        </a:spcAft>
        <a:buFont typeface="Arial" panose="020B060402020209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2pPr>
      <a:lvl3pPr marL="1143000" indent="0" algn="l" defTabSz="914400" rtl="0" eaLnBrk="1" fontAlgn="auto" latinLnBrk="0" hangingPunct="1">
        <a:lnSpc>
          <a:spcPct val="120000"/>
        </a:lnSpc>
        <a:spcBef>
          <a:spcPts val="0"/>
        </a:spcBef>
        <a:spcAft>
          <a:spcPts val="0"/>
        </a:spcAft>
        <a:buFont typeface="Arial" panose="020B0604020202090204" pitchFamily="34" charset="0"/>
        <a:buChar char="●"/>
        <a:defRPr sz="20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3pPr>
      <a:lvl4pPr marL="1600200" indent="0" algn="l" defTabSz="914400" rtl="0" eaLnBrk="1" fontAlgn="auto" latinLnBrk="0" hangingPunct="1">
        <a:lnSpc>
          <a:spcPct val="120000"/>
        </a:lnSpc>
        <a:spcBef>
          <a:spcPts val="0"/>
        </a:spcBef>
        <a:spcAft>
          <a:spcPts val="0"/>
        </a:spcAft>
        <a:buFont typeface="Wingdings" panose="05000000000000000000" charset="0"/>
        <a:buChar char=""/>
        <a:defRPr sz="20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4pPr>
      <a:lvl5pPr marL="2057400" indent="0" algn="l" defTabSz="914400" rtl="0" eaLnBrk="1" fontAlgn="auto" latinLnBrk="0" hangingPunct="1">
        <a:lnSpc>
          <a:spcPct val="120000"/>
        </a:lnSpc>
        <a:spcBef>
          <a:spcPts val="0"/>
        </a:spcBef>
        <a:spcAft>
          <a:spcPts val="0"/>
        </a:spcAft>
        <a:buFont typeface="Arial" panose="020B0604020202090204" pitchFamily="34" charset="0"/>
        <a:buChar char="•"/>
        <a:defRPr sz="20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image" Target="../media/image15.png"/></Relationships>
</file>

<file path=ppt/slides/_rels/slide10.xml.rels><?xml version="1.0" encoding="UTF-8" standalone="yes"?>
<Relationships xmlns="http://schemas.openxmlformats.org/package/2006/relationships"><Relationship Id="rId9" Type="http://schemas.openxmlformats.org/officeDocument/2006/relationships/image" Target="../media/image21.svg"/><Relationship Id="rId8" Type="http://schemas.openxmlformats.org/officeDocument/2006/relationships/image" Target="../media/image20.png"/><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7" Type="http://schemas.openxmlformats.org/officeDocument/2006/relationships/slideLayout" Target="../slideLayouts/slideLayout1.xml"/><Relationship Id="rId46" Type="http://schemas.openxmlformats.org/officeDocument/2006/relationships/tags" Target="../tags/tag83.xml"/><Relationship Id="rId45" Type="http://schemas.openxmlformats.org/officeDocument/2006/relationships/tags" Target="../tags/tag82.xml"/><Relationship Id="rId44" Type="http://schemas.openxmlformats.org/officeDocument/2006/relationships/tags" Target="../tags/tag81.xml"/><Relationship Id="rId43" Type="http://schemas.openxmlformats.org/officeDocument/2006/relationships/tags" Target="../tags/tag80.xml"/><Relationship Id="rId42" Type="http://schemas.openxmlformats.org/officeDocument/2006/relationships/tags" Target="../tags/tag79.xml"/><Relationship Id="rId41" Type="http://schemas.openxmlformats.org/officeDocument/2006/relationships/tags" Target="../tags/tag78.xml"/><Relationship Id="rId40" Type="http://schemas.openxmlformats.org/officeDocument/2006/relationships/tags" Target="../tags/tag77.xml"/><Relationship Id="rId4" Type="http://schemas.openxmlformats.org/officeDocument/2006/relationships/tags" Target="../tags/tag51.xml"/><Relationship Id="rId39" Type="http://schemas.openxmlformats.org/officeDocument/2006/relationships/tags" Target="../tags/tag76.xml"/><Relationship Id="rId38" Type="http://schemas.openxmlformats.org/officeDocument/2006/relationships/tags" Target="../tags/tag75.xml"/><Relationship Id="rId37" Type="http://schemas.openxmlformats.org/officeDocument/2006/relationships/tags" Target="../tags/tag74.xml"/><Relationship Id="rId36" Type="http://schemas.openxmlformats.org/officeDocument/2006/relationships/tags" Target="../tags/tag73.xml"/><Relationship Id="rId35" Type="http://schemas.openxmlformats.org/officeDocument/2006/relationships/tags" Target="../tags/tag72.xml"/><Relationship Id="rId34" Type="http://schemas.openxmlformats.org/officeDocument/2006/relationships/tags" Target="../tags/tag71.xml"/><Relationship Id="rId33" Type="http://schemas.openxmlformats.org/officeDocument/2006/relationships/tags" Target="../tags/tag70.xml"/><Relationship Id="rId32" Type="http://schemas.openxmlformats.org/officeDocument/2006/relationships/tags" Target="../tags/tag69.xml"/><Relationship Id="rId31" Type="http://schemas.openxmlformats.org/officeDocument/2006/relationships/tags" Target="../tags/tag68.xml"/><Relationship Id="rId30" Type="http://schemas.openxmlformats.org/officeDocument/2006/relationships/tags" Target="../tags/tag67.xml"/><Relationship Id="rId3" Type="http://schemas.openxmlformats.org/officeDocument/2006/relationships/tags" Target="../tags/tag50.xml"/><Relationship Id="rId29" Type="http://schemas.openxmlformats.org/officeDocument/2006/relationships/tags" Target="../tags/tag66.xml"/><Relationship Id="rId28" Type="http://schemas.openxmlformats.org/officeDocument/2006/relationships/tags" Target="../tags/tag65.xml"/><Relationship Id="rId27" Type="http://schemas.openxmlformats.org/officeDocument/2006/relationships/tags" Target="../tags/tag64.xml"/><Relationship Id="rId26" Type="http://schemas.openxmlformats.org/officeDocument/2006/relationships/tags" Target="../tags/tag63.xml"/><Relationship Id="rId25" Type="http://schemas.openxmlformats.org/officeDocument/2006/relationships/tags" Target="../tags/tag62.xml"/><Relationship Id="rId24" Type="http://schemas.openxmlformats.org/officeDocument/2006/relationships/tags" Target="../tags/tag61.xml"/><Relationship Id="rId23" Type="http://schemas.openxmlformats.org/officeDocument/2006/relationships/tags" Target="../tags/tag60.xml"/><Relationship Id="rId22" Type="http://schemas.openxmlformats.org/officeDocument/2006/relationships/tags" Target="../tags/tag59.xml"/><Relationship Id="rId21" Type="http://schemas.openxmlformats.org/officeDocument/2006/relationships/image" Target="../media/image29.svg"/><Relationship Id="rId20" Type="http://schemas.openxmlformats.org/officeDocument/2006/relationships/image" Target="../media/image28.png"/><Relationship Id="rId2" Type="http://schemas.openxmlformats.org/officeDocument/2006/relationships/tags" Target="../tags/tag49.xml"/><Relationship Id="rId19" Type="http://schemas.openxmlformats.org/officeDocument/2006/relationships/tags" Target="../tags/tag58.xml"/><Relationship Id="rId18" Type="http://schemas.openxmlformats.org/officeDocument/2006/relationships/image" Target="../media/image27.svg"/><Relationship Id="rId17" Type="http://schemas.openxmlformats.org/officeDocument/2006/relationships/image" Target="../media/image26.png"/><Relationship Id="rId16" Type="http://schemas.openxmlformats.org/officeDocument/2006/relationships/tags" Target="../tags/tag57.xml"/><Relationship Id="rId15" Type="http://schemas.openxmlformats.org/officeDocument/2006/relationships/image" Target="../media/image25.svg"/><Relationship Id="rId14" Type="http://schemas.openxmlformats.org/officeDocument/2006/relationships/image" Target="../media/image24.png"/><Relationship Id="rId13" Type="http://schemas.openxmlformats.org/officeDocument/2006/relationships/tags" Target="../tags/tag56.xml"/><Relationship Id="rId12" Type="http://schemas.openxmlformats.org/officeDocument/2006/relationships/image" Target="../media/image23.svg"/><Relationship Id="rId11" Type="http://schemas.openxmlformats.org/officeDocument/2006/relationships/image" Target="../media/image22.png"/><Relationship Id="rId10" Type="http://schemas.openxmlformats.org/officeDocument/2006/relationships/tags" Target="../tags/tag55.xml"/><Relationship Id="rId1" Type="http://schemas.openxmlformats.org/officeDocument/2006/relationships/tags" Target="../tags/tag48.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5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8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88.xml"/><Relationship Id="rId1" Type="http://schemas.openxmlformats.org/officeDocument/2006/relationships/tags" Target="../tags/tag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90.xml"/><Relationship Id="rId1" Type="http://schemas.openxmlformats.org/officeDocument/2006/relationships/tags" Target="../tags/tag89.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6.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9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9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9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9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3.xml"/><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4" Type="http://schemas.openxmlformats.org/officeDocument/2006/relationships/slideLayout" Target="../slideLayouts/slideLayout56.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11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56.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2.png"/><Relationship Id="rId1" Type="http://schemas.openxmlformats.org/officeDocument/2006/relationships/tags" Target="../tags/tag113.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tags" Target="../tags/tag115.xml"/><Relationship Id="rId2" Type="http://schemas.openxmlformats.org/officeDocument/2006/relationships/image" Target="../media/image33.jpeg"/><Relationship Id="rId1" Type="http://schemas.openxmlformats.org/officeDocument/2006/relationships/tags" Target="../tags/tag114.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34.jpeg"/><Relationship Id="rId2" Type="http://schemas.openxmlformats.org/officeDocument/2006/relationships/tags" Target="../tags/tag117.xml"/><Relationship Id="rId1" Type="http://schemas.openxmlformats.org/officeDocument/2006/relationships/tags" Target="../tags/tag116.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35.jpeg"/><Relationship Id="rId2" Type="http://schemas.openxmlformats.org/officeDocument/2006/relationships/tags" Target="../tags/tag119.xml"/><Relationship Id="rId1" Type="http://schemas.openxmlformats.org/officeDocument/2006/relationships/tags" Target="../tags/tag118.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36.jpeg"/><Relationship Id="rId2" Type="http://schemas.openxmlformats.org/officeDocument/2006/relationships/tags" Target="../tags/tag121.xml"/><Relationship Id="rId1" Type="http://schemas.openxmlformats.org/officeDocument/2006/relationships/tags" Target="../tags/tag120.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tags" Target="../tags/tag34.xml"/><Relationship Id="rId2" Type="http://schemas.openxmlformats.org/officeDocument/2006/relationships/image" Target="../media/image17.png"/><Relationship Id="rId1" Type="http://schemas.openxmlformats.org/officeDocument/2006/relationships/tags" Target="../tags/tag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7.webp"/><Relationship Id="rId1" Type="http://schemas.openxmlformats.org/officeDocument/2006/relationships/tags" Target="../tags/tag1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39.jpeg"/><Relationship Id="rId3" Type="http://schemas.openxmlformats.org/officeDocument/2006/relationships/tags" Target="../tags/tag124.xml"/><Relationship Id="rId2" Type="http://schemas.openxmlformats.org/officeDocument/2006/relationships/image" Target="../media/image38.jpeg"/><Relationship Id="rId1" Type="http://schemas.openxmlformats.org/officeDocument/2006/relationships/tags" Target="../tags/tag1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40.png"/><Relationship Id="rId1" Type="http://schemas.openxmlformats.org/officeDocument/2006/relationships/tags" Target="../tags/tag1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42.svg"/><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44.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8.xml"/><Relationship Id="rId3" Type="http://schemas.openxmlformats.org/officeDocument/2006/relationships/image" Target="../media/image45.png"/><Relationship Id="rId2" Type="http://schemas.openxmlformats.org/officeDocument/2006/relationships/tags" Target="../tags/tag127.xml"/><Relationship Id="rId1" Type="http://schemas.openxmlformats.org/officeDocument/2006/relationships/tags" Target="../tags/tag126.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30.xml"/><Relationship Id="rId2" Type="http://schemas.openxmlformats.org/officeDocument/2006/relationships/image" Target="../media/image46.png"/><Relationship Id="rId1" Type="http://schemas.openxmlformats.org/officeDocument/2006/relationships/tags" Target="../tags/tag1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33.xml"/><Relationship Id="rId4" Type="http://schemas.openxmlformats.org/officeDocument/2006/relationships/image" Target="../media/image48.png"/><Relationship Id="rId3" Type="http://schemas.openxmlformats.org/officeDocument/2006/relationships/tags" Target="../tags/tag132.xml"/><Relationship Id="rId2" Type="http://schemas.openxmlformats.org/officeDocument/2006/relationships/image" Target="../media/image47.png"/><Relationship Id="rId1" Type="http://schemas.openxmlformats.org/officeDocument/2006/relationships/tags" Target="../tags/tag131.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35.xml"/><Relationship Id="rId2" Type="http://schemas.openxmlformats.org/officeDocument/2006/relationships/image" Target="../media/image49.png"/><Relationship Id="rId1" Type="http://schemas.openxmlformats.org/officeDocument/2006/relationships/tags" Target="../tags/tag1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6.xml"/><Relationship Id="rId1"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52.png"/><Relationship Id="rId1"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56.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56.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chart" Target="../charts/chart2.xml"/></Relationships>
</file>

<file path=ppt/slides/_rels/slide70.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7" Type="http://schemas.openxmlformats.org/officeDocument/2006/relationships/slideLayout" Target="../slideLayouts/slideLayout31.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3.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4.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5.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chart" Target="../charts/chart3.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5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19.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15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4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160.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16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163.xml"/><Relationship Id="rId1" Type="http://schemas.openxmlformats.org/officeDocument/2006/relationships/tags" Target="../tags/tag1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57.png"/><Relationship Id="rId1" Type="http://schemas.openxmlformats.org/officeDocument/2006/relationships/image" Target="../media/image5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076" name="直接连接符 3075" descr="直接连接符 14"/>
          <p:cNvSpPr/>
          <p:nvPr/>
        </p:nvSpPr>
        <p:spPr>
          <a:xfrm>
            <a:off x="464820" y="3276600"/>
            <a:ext cx="4994275" cy="635"/>
          </a:xfrm>
          <a:prstGeom prst="line">
            <a:avLst/>
          </a:prstGeom>
          <a:ln w="6350" cap="flat" cmpd="sng">
            <a:solidFill>
              <a:srgbClr val="D76739">
                <a:alpha val="100000"/>
              </a:srgbClr>
            </a:solidFill>
            <a:prstDash val="solid"/>
            <a:round/>
            <a:headEnd type="none" w="med" len="med"/>
            <a:tailEnd type="none" w="med" len="med"/>
          </a:ln>
        </p:spPr>
        <p:txBody>
          <a:bodyPr vert="horz" wrap="square" lIns="45720" tIns="45720" rIns="45720" bIns="45720" anchor="t"/>
          <a:lstStyle/>
          <a:p>
            <a:pPr>
              <a:buNone/>
            </a:pPr>
            <a:endParaRPr baseline="0">
              <a:latin typeface="等线" panose="02010600030101010101" charset="-122"/>
              <a:ea typeface="等线" panose="02010600030101010101" charset="-122"/>
              <a:sym typeface="等线" panose="02010600030101010101" charset="-122"/>
            </a:endParaRPr>
          </a:p>
        </p:txBody>
      </p:sp>
      <p:sp>
        <p:nvSpPr>
          <p:cNvPr id="3077" name="文本框 3076" descr="矩形 20"/>
          <p:cNvSpPr txBox="1"/>
          <p:nvPr/>
        </p:nvSpPr>
        <p:spPr>
          <a:xfrm>
            <a:off x="464820" y="3422015"/>
            <a:ext cx="3099435" cy="1594485"/>
          </a:xfrm>
          <a:prstGeom prst="rect">
            <a:avLst/>
          </a:prstGeom>
          <a:noFill/>
          <a:ln w="12700">
            <a:noFill/>
          </a:ln>
        </p:spPr>
        <p:txBody>
          <a:bodyPr vert="horz" wrap="square" lIns="45720" tIns="45720" rIns="45720" bIns="45720" anchor="t">
            <a:noAutofit/>
          </a:bodyPr>
          <a:lstStyle/>
          <a:p>
            <a:pPr fontAlgn="auto">
              <a:lnSpc>
                <a:spcPct val="150000"/>
              </a:lnSpc>
              <a:buNone/>
            </a:pPr>
            <a:r>
              <a:rPr lang="zh-CN" altLang="en-US" sz="24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pitchFamily="34" charset="0"/>
              </a:rPr>
              <a:t>华图教育</a:t>
            </a:r>
            <a:r>
              <a:rPr lang="en-US" altLang="zh-CN" sz="24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pitchFamily="34" charset="0"/>
              </a:rPr>
              <a:t> </a:t>
            </a:r>
            <a:r>
              <a:rPr lang="zh-CN" altLang="en-US" sz="24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pitchFamily="34" charset="0"/>
              </a:rPr>
              <a:t>刘有珍</a:t>
            </a:r>
            <a:endParaRPr lang="zh-CN" altLang="en-US" sz="24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pitchFamily="34" charset="0"/>
            </a:endParaRPr>
          </a:p>
          <a:p>
            <a:pPr fontAlgn="auto">
              <a:lnSpc>
                <a:spcPct val="150000"/>
              </a:lnSpc>
              <a:buNone/>
            </a:pPr>
            <a:r>
              <a:rPr lang="zh-CN" altLang="en-US" sz="24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pitchFamily="34" charset="0"/>
              </a:rPr>
              <a:t>小红书：公考刘有珍</a:t>
            </a:r>
            <a:endParaRPr lang="zh-CN" altLang="en-US" sz="24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90204" pitchFamily="34" charset="0"/>
            </a:endParaRPr>
          </a:p>
        </p:txBody>
      </p:sp>
      <p:sp>
        <p:nvSpPr>
          <p:cNvPr id="3" name="文本框 2" descr="文本框 1"/>
          <p:cNvSpPr txBox="1"/>
          <p:nvPr>
            <p:custDataLst>
              <p:tags r:id="rId2"/>
            </p:custDataLst>
          </p:nvPr>
        </p:nvSpPr>
        <p:spPr>
          <a:xfrm>
            <a:off x="464820" y="2652713"/>
            <a:ext cx="5610225" cy="520700"/>
          </a:xfrm>
          <a:prstGeom prst="rect">
            <a:avLst/>
          </a:prstGeom>
          <a:noFill/>
          <a:ln w="12700">
            <a:noFill/>
          </a:ln>
        </p:spPr>
        <p:txBody>
          <a:bodyPr vert="horz" wrap="square" lIns="45719" tIns="45719" rIns="45719" bIns="45719" anchor="t">
            <a:spAutoFit/>
          </a:bodyPr>
          <a:p>
            <a:pPr>
              <a:buNone/>
            </a:pPr>
            <a:r>
              <a:rPr lang="en-US" sz="2800" b="1" baseline="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迷你简超粗黑" charset="0"/>
              </a:rPr>
              <a:t>2025</a:t>
            </a:r>
            <a:r>
              <a:rPr lang="zh-CN" altLang="en-US" sz="2800" b="1" baseline="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迷你简超粗黑" charset="0"/>
              </a:rPr>
              <a:t>公务员考试</a:t>
            </a:r>
            <a:r>
              <a:rPr lang="en-US" altLang="zh-CN" sz="2800" b="1" baseline="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迷你简超粗黑" charset="0"/>
              </a:rPr>
              <a:t>-</a:t>
            </a:r>
            <a:r>
              <a:rPr lang="zh-CN" altLang="en-US" sz="2800" b="1" baseline="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迷你简超粗黑" charset="0"/>
              </a:rPr>
              <a:t>厦大专场</a:t>
            </a:r>
            <a:endParaRPr lang="zh-CN" altLang="en-US" sz="2800" b="1" baseline="0">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迷你简超粗黑"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p:txBody>
          <a:bodyPr/>
          <a:p>
            <a:endParaRPr lang="zh-CN" altLang="en-US"/>
          </a:p>
        </p:txBody>
      </p:sp>
      <p:sp>
        <p:nvSpPr>
          <p:cNvPr id="5" name="文本占位符 4"/>
          <p:cNvSpPr>
            <a:spLocks noGrp="1"/>
          </p:cNvSpPr>
          <p:nvPr>
            <p:ph type="body" idx="13"/>
            <p:custDataLst>
              <p:tags r:id="rId1"/>
            </p:custDataLst>
          </p:nvPr>
        </p:nvSpPr>
        <p:spPr/>
        <p:txBody>
          <a:bodyPr/>
          <a:p>
            <a:r>
              <a:rPr lang="zh-CN" altLang="en-US"/>
              <a:t>为什么考公</a:t>
            </a:r>
            <a:endParaRPr lang="zh-CN" altLang="en-US"/>
          </a:p>
        </p:txBody>
      </p:sp>
      <p:sp>
        <p:nvSpPr>
          <p:cNvPr id="9" name="任意多边形: 形状 9"/>
          <p:cNvSpPr/>
          <p:nvPr>
            <p:custDataLst>
              <p:tags r:id="rId2"/>
            </p:custDataLst>
          </p:nvPr>
        </p:nvSpPr>
        <p:spPr>
          <a:xfrm rot="18900000">
            <a:off x="-928370" y="1616710"/>
            <a:ext cx="3798570" cy="1841500"/>
          </a:xfrm>
          <a:custGeom>
            <a:avLst/>
            <a:gdLst>
              <a:gd name="connsiteX0" fmla="*/ 4584069 w 5576010"/>
              <a:gd name="connsiteY0" fmla="*/ 0 h 1983883"/>
              <a:gd name="connsiteX1" fmla="*/ 5576010 w 5576010"/>
              <a:gd name="connsiteY1" fmla="*/ 991942 h 1983883"/>
              <a:gd name="connsiteX2" fmla="*/ 4584069 w 5576010"/>
              <a:gd name="connsiteY2" fmla="*/ 1983883 h 1983883"/>
              <a:gd name="connsiteX3" fmla="*/ 4584069 w 5576010"/>
              <a:gd name="connsiteY3" fmla="*/ 1564599 h 1983883"/>
              <a:gd name="connsiteX4" fmla="*/ 0 w 5576010"/>
              <a:gd name="connsiteY4" fmla="*/ 1564599 h 1983883"/>
              <a:gd name="connsiteX5" fmla="*/ 1145314 w 5576010"/>
              <a:gd name="connsiteY5" fmla="*/ 419284 h 1983883"/>
              <a:gd name="connsiteX6" fmla="*/ 4584069 w 5576010"/>
              <a:gd name="connsiteY6" fmla="*/ 419284 h 198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1" h="3124">
                <a:moveTo>
                  <a:pt x="4949" y="0"/>
                </a:moveTo>
                <a:lnTo>
                  <a:pt x="6511" y="1562"/>
                </a:lnTo>
                <a:lnTo>
                  <a:pt x="4949" y="3124"/>
                </a:lnTo>
                <a:lnTo>
                  <a:pt x="4949" y="2464"/>
                </a:lnTo>
                <a:lnTo>
                  <a:pt x="0" y="2464"/>
                </a:lnTo>
                <a:lnTo>
                  <a:pt x="1804" y="660"/>
                </a:lnTo>
                <a:lnTo>
                  <a:pt x="4949" y="660"/>
                </a:lnTo>
                <a:lnTo>
                  <a:pt x="4949" y="0"/>
                </a:lnTo>
                <a:close/>
              </a:path>
            </a:pathLst>
          </a:custGeom>
          <a:solidFill>
            <a:srgbClr val="6096E6"/>
          </a:solidFill>
          <a:ln>
            <a:noFill/>
          </a:ln>
          <a:effectLst/>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a:solidFill>
                <a:srgbClr val="FFFFFF"/>
              </a:solidFill>
              <a:latin typeface="Arial" panose="020B0604020202090204" pitchFamily="34" charset="0"/>
              <a:ea typeface="微软雅黑" panose="020B0503020204020204" pitchFamily="34" charset="-122"/>
              <a:cs typeface="MiSans Bold" panose="00000800000000000000" charset="-122"/>
            </a:endParaRPr>
          </a:p>
        </p:txBody>
      </p:sp>
      <p:sp>
        <p:nvSpPr>
          <p:cNvPr id="17" name="任意多边形: 形状 11"/>
          <p:cNvSpPr/>
          <p:nvPr>
            <p:custDataLst>
              <p:tags r:id="rId3"/>
            </p:custDataLst>
          </p:nvPr>
        </p:nvSpPr>
        <p:spPr>
          <a:xfrm rot="18900000">
            <a:off x="-929518" y="2511425"/>
            <a:ext cx="3805555" cy="1841500"/>
          </a:xfrm>
          <a:custGeom>
            <a:avLst/>
            <a:gdLst>
              <a:gd name="connsiteX0" fmla="*/ 4584069 w 5576010"/>
              <a:gd name="connsiteY0" fmla="*/ 0 h 1983883"/>
              <a:gd name="connsiteX1" fmla="*/ 5576010 w 5576010"/>
              <a:gd name="connsiteY1" fmla="*/ 991942 h 1983883"/>
              <a:gd name="connsiteX2" fmla="*/ 4584069 w 5576010"/>
              <a:gd name="connsiteY2" fmla="*/ 1983883 h 1983883"/>
              <a:gd name="connsiteX3" fmla="*/ 4584069 w 5576010"/>
              <a:gd name="connsiteY3" fmla="*/ 1564599 h 1983883"/>
              <a:gd name="connsiteX4" fmla="*/ 0 w 5576010"/>
              <a:gd name="connsiteY4" fmla="*/ 1564599 h 1983883"/>
              <a:gd name="connsiteX5" fmla="*/ 1145314 w 5576010"/>
              <a:gd name="connsiteY5" fmla="*/ 419284 h 1983883"/>
              <a:gd name="connsiteX6" fmla="*/ 4584069 w 5576010"/>
              <a:gd name="connsiteY6" fmla="*/ 419284 h 198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0" h="3124">
                <a:moveTo>
                  <a:pt x="4978" y="0"/>
                </a:moveTo>
                <a:lnTo>
                  <a:pt x="6540" y="1562"/>
                </a:lnTo>
                <a:lnTo>
                  <a:pt x="4978" y="3124"/>
                </a:lnTo>
                <a:lnTo>
                  <a:pt x="4978" y="2464"/>
                </a:lnTo>
                <a:lnTo>
                  <a:pt x="0" y="2464"/>
                </a:lnTo>
                <a:lnTo>
                  <a:pt x="1804" y="660"/>
                </a:lnTo>
                <a:lnTo>
                  <a:pt x="4978" y="660"/>
                </a:lnTo>
                <a:lnTo>
                  <a:pt x="4978" y="0"/>
                </a:lnTo>
                <a:close/>
              </a:path>
            </a:pathLst>
          </a:custGeom>
          <a:solidFill>
            <a:srgbClr val="58B6E5"/>
          </a:solidFill>
          <a:ln>
            <a:noFill/>
          </a:ln>
          <a:effectLst/>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a:solidFill>
                <a:srgbClr val="FFFFFF"/>
              </a:solidFill>
              <a:latin typeface="Arial" panose="020B0604020202090204" pitchFamily="34" charset="0"/>
              <a:ea typeface="微软雅黑" panose="020B0503020204020204" pitchFamily="34" charset="-122"/>
              <a:cs typeface="MiSans Bold" panose="00000800000000000000" charset="-122"/>
            </a:endParaRPr>
          </a:p>
        </p:txBody>
      </p:sp>
      <p:sp>
        <p:nvSpPr>
          <p:cNvPr id="18" name="任意多边形: 形状 13"/>
          <p:cNvSpPr/>
          <p:nvPr>
            <p:custDataLst>
              <p:tags r:id="rId4"/>
            </p:custDataLst>
          </p:nvPr>
        </p:nvSpPr>
        <p:spPr>
          <a:xfrm rot="18900000">
            <a:off x="-930275" y="3394710"/>
            <a:ext cx="3811905" cy="1841500"/>
          </a:xfrm>
          <a:custGeom>
            <a:avLst/>
            <a:gdLst>
              <a:gd name="connsiteX0" fmla="*/ 4025342 w 5017283"/>
              <a:gd name="connsiteY0" fmla="*/ 0 h 1983883"/>
              <a:gd name="connsiteX1" fmla="*/ 5017283 w 5017283"/>
              <a:gd name="connsiteY1" fmla="*/ 991942 h 1983883"/>
              <a:gd name="connsiteX2" fmla="*/ 4025342 w 5017283"/>
              <a:gd name="connsiteY2" fmla="*/ 1983883 h 1983883"/>
              <a:gd name="connsiteX3" fmla="*/ 4025342 w 5017283"/>
              <a:gd name="connsiteY3" fmla="*/ 1564599 h 1983883"/>
              <a:gd name="connsiteX4" fmla="*/ 558728 w 5017283"/>
              <a:gd name="connsiteY4" fmla="*/ 1564599 h 1983883"/>
              <a:gd name="connsiteX5" fmla="*/ 0 w 5017283"/>
              <a:gd name="connsiteY5" fmla="*/ 1005871 h 1983883"/>
              <a:gd name="connsiteX6" fmla="*/ 586588 w 5017283"/>
              <a:gd name="connsiteY6" fmla="*/ 419284 h 1983883"/>
              <a:gd name="connsiteX7" fmla="*/ 4025342 w 5017283"/>
              <a:gd name="connsiteY7" fmla="*/ 419284 h 198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 h="3124">
                <a:moveTo>
                  <a:pt x="4949" y="0"/>
                </a:moveTo>
                <a:lnTo>
                  <a:pt x="6511" y="1562"/>
                </a:lnTo>
                <a:lnTo>
                  <a:pt x="4949" y="3124"/>
                </a:lnTo>
                <a:lnTo>
                  <a:pt x="4949" y="2464"/>
                </a:lnTo>
                <a:lnTo>
                  <a:pt x="0" y="2464"/>
                </a:lnTo>
                <a:lnTo>
                  <a:pt x="1804" y="660"/>
                </a:lnTo>
                <a:lnTo>
                  <a:pt x="4949" y="660"/>
                </a:lnTo>
                <a:lnTo>
                  <a:pt x="4949" y="0"/>
                </a:lnTo>
                <a:close/>
              </a:path>
            </a:pathLst>
          </a:custGeom>
          <a:solidFill>
            <a:srgbClr val="56CA95"/>
          </a:solidFill>
          <a:ln>
            <a:noFill/>
          </a:ln>
          <a:effectLst/>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a:solidFill>
                <a:srgbClr val="FFFFFF"/>
              </a:solidFill>
              <a:latin typeface="Arial" panose="020B0604020202090204" pitchFamily="34" charset="0"/>
              <a:ea typeface="微软雅黑" panose="020B0503020204020204" pitchFamily="34" charset="-122"/>
              <a:cs typeface="MiSans Bold" panose="00000800000000000000" charset="-122"/>
            </a:endParaRPr>
          </a:p>
        </p:txBody>
      </p:sp>
      <p:sp>
        <p:nvSpPr>
          <p:cNvPr id="23" name="任意多边形: 形状 13"/>
          <p:cNvSpPr/>
          <p:nvPr>
            <p:custDataLst>
              <p:tags r:id="rId5"/>
            </p:custDataLst>
          </p:nvPr>
        </p:nvSpPr>
        <p:spPr>
          <a:xfrm rot="18900000">
            <a:off x="-931545" y="4284345"/>
            <a:ext cx="3817620" cy="1841500"/>
          </a:xfrm>
          <a:custGeom>
            <a:avLst/>
            <a:gdLst>
              <a:gd name="connsiteX0" fmla="*/ 4025342 w 5017283"/>
              <a:gd name="connsiteY0" fmla="*/ 0 h 1983883"/>
              <a:gd name="connsiteX1" fmla="*/ 5017283 w 5017283"/>
              <a:gd name="connsiteY1" fmla="*/ 991942 h 1983883"/>
              <a:gd name="connsiteX2" fmla="*/ 4025342 w 5017283"/>
              <a:gd name="connsiteY2" fmla="*/ 1983883 h 1983883"/>
              <a:gd name="connsiteX3" fmla="*/ 4025342 w 5017283"/>
              <a:gd name="connsiteY3" fmla="*/ 1564599 h 1983883"/>
              <a:gd name="connsiteX4" fmla="*/ 558728 w 5017283"/>
              <a:gd name="connsiteY4" fmla="*/ 1564599 h 1983883"/>
              <a:gd name="connsiteX5" fmla="*/ 0 w 5017283"/>
              <a:gd name="connsiteY5" fmla="*/ 1005871 h 1983883"/>
              <a:gd name="connsiteX6" fmla="*/ 586588 w 5017283"/>
              <a:gd name="connsiteY6" fmla="*/ 419284 h 1983883"/>
              <a:gd name="connsiteX7" fmla="*/ 4025342 w 5017283"/>
              <a:gd name="connsiteY7" fmla="*/ 419284 h 198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 h="3124">
                <a:moveTo>
                  <a:pt x="4949" y="0"/>
                </a:moveTo>
                <a:lnTo>
                  <a:pt x="6511" y="1562"/>
                </a:lnTo>
                <a:lnTo>
                  <a:pt x="4949" y="3124"/>
                </a:lnTo>
                <a:lnTo>
                  <a:pt x="4949" y="2464"/>
                </a:lnTo>
                <a:lnTo>
                  <a:pt x="0" y="2464"/>
                </a:lnTo>
                <a:lnTo>
                  <a:pt x="1804" y="660"/>
                </a:lnTo>
                <a:lnTo>
                  <a:pt x="4949" y="660"/>
                </a:lnTo>
                <a:lnTo>
                  <a:pt x="4949" y="0"/>
                </a:lnTo>
                <a:close/>
              </a:path>
            </a:pathLst>
          </a:custGeom>
          <a:solidFill>
            <a:srgbClr val="FFBA55"/>
          </a:solidFill>
          <a:ln>
            <a:noFill/>
          </a:ln>
          <a:effectLst/>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a:solidFill>
                <a:srgbClr val="FFFFFF"/>
              </a:solidFill>
              <a:latin typeface="Arial" panose="020B0604020202090204" pitchFamily="34" charset="0"/>
              <a:ea typeface="微软雅黑" panose="020B0503020204020204" pitchFamily="34" charset="-122"/>
              <a:cs typeface="MiSans Bold" panose="00000800000000000000" charset="-122"/>
            </a:endParaRPr>
          </a:p>
        </p:txBody>
      </p:sp>
      <p:sp>
        <p:nvSpPr>
          <p:cNvPr id="27" name="任意多边形: 形状 15"/>
          <p:cNvSpPr/>
          <p:nvPr>
            <p:custDataLst>
              <p:tags r:id="rId6"/>
            </p:custDataLst>
          </p:nvPr>
        </p:nvSpPr>
        <p:spPr>
          <a:xfrm rot="18900000">
            <a:off x="-306070" y="4987290"/>
            <a:ext cx="3096260" cy="1841500"/>
          </a:xfrm>
          <a:custGeom>
            <a:avLst/>
            <a:gdLst>
              <a:gd name="connsiteX0" fmla="*/ 3075189 w 4067130"/>
              <a:gd name="connsiteY0" fmla="*/ 0 h 1983883"/>
              <a:gd name="connsiteX1" fmla="*/ 4067130 w 4067130"/>
              <a:gd name="connsiteY1" fmla="*/ 991942 h 1983883"/>
              <a:gd name="connsiteX2" fmla="*/ 3075189 w 4067130"/>
              <a:gd name="connsiteY2" fmla="*/ 1983883 h 1983883"/>
              <a:gd name="connsiteX3" fmla="*/ 3075189 w 4067130"/>
              <a:gd name="connsiteY3" fmla="*/ 1564599 h 1983883"/>
              <a:gd name="connsiteX4" fmla="*/ 1145315 w 4067130"/>
              <a:gd name="connsiteY4" fmla="*/ 1564599 h 1983883"/>
              <a:gd name="connsiteX5" fmla="*/ 0 w 4067130"/>
              <a:gd name="connsiteY5" fmla="*/ 419284 h 1983883"/>
              <a:gd name="connsiteX6" fmla="*/ 3075189 w 4067130"/>
              <a:gd name="connsiteY6" fmla="*/ 419284 h 198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0" h="3124">
                <a:moveTo>
                  <a:pt x="3728" y="0"/>
                </a:moveTo>
                <a:lnTo>
                  <a:pt x="5290" y="1562"/>
                </a:lnTo>
                <a:lnTo>
                  <a:pt x="3728" y="3124"/>
                </a:lnTo>
                <a:lnTo>
                  <a:pt x="3728" y="2464"/>
                </a:lnTo>
                <a:lnTo>
                  <a:pt x="1251" y="2464"/>
                </a:lnTo>
                <a:lnTo>
                  <a:pt x="0" y="1213"/>
                </a:lnTo>
                <a:lnTo>
                  <a:pt x="553" y="660"/>
                </a:lnTo>
                <a:lnTo>
                  <a:pt x="3728" y="660"/>
                </a:lnTo>
                <a:lnTo>
                  <a:pt x="3728" y="0"/>
                </a:lnTo>
                <a:close/>
              </a:path>
            </a:pathLst>
          </a:custGeom>
          <a:solidFill>
            <a:srgbClr val="F18870"/>
          </a:solidFill>
          <a:ln>
            <a:noFill/>
          </a:ln>
          <a:effectLst/>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a:solidFill>
                <a:srgbClr val="FFFFFF"/>
              </a:solidFill>
              <a:latin typeface="Arial" panose="020B0604020202090204" pitchFamily="34" charset="0"/>
              <a:ea typeface="微软雅黑" panose="020B0503020204020204" pitchFamily="34" charset="-122"/>
              <a:cs typeface="MiSans Bold" panose="00000800000000000000" charset="-122"/>
            </a:endParaRPr>
          </a:p>
        </p:txBody>
      </p:sp>
      <p:pic>
        <p:nvPicPr>
          <p:cNvPr id="31" name="图片 30" descr="333438303937363b333438313035353bb2fac6b7c4a3d0cd"/>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1569085" y="1351280"/>
            <a:ext cx="504000" cy="504000"/>
          </a:xfrm>
          <a:prstGeom prst="rect">
            <a:avLst/>
          </a:prstGeom>
        </p:spPr>
      </p:pic>
      <p:pic>
        <p:nvPicPr>
          <p:cNvPr id="45" name="图片 44" descr="333438303937363b333438313035373bb9abcbbed3c5cac6"/>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571435" y="2236280"/>
            <a:ext cx="503555" cy="503555"/>
          </a:xfrm>
          <a:prstGeom prst="rect">
            <a:avLst/>
          </a:prstGeom>
        </p:spPr>
      </p:pic>
      <p:pic>
        <p:nvPicPr>
          <p:cNvPr id="46" name="图片 45" descr="333438303937363b333438313036343bb9abcbbed5bdc2d4"/>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570165" y="4062540"/>
            <a:ext cx="503555" cy="503555"/>
          </a:xfrm>
          <a:prstGeom prst="rect">
            <a:avLst/>
          </a:prstGeom>
        </p:spPr>
      </p:pic>
      <p:pic>
        <p:nvPicPr>
          <p:cNvPr id="47" name="图片 46" descr="333438303937363b333438313038383bcfeec4bfd0a7c2ca"/>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570800" y="3187510"/>
            <a:ext cx="503555" cy="503555"/>
          </a:xfrm>
          <a:prstGeom prst="rect">
            <a:avLst/>
          </a:prstGeom>
        </p:spPr>
      </p:pic>
      <p:pic>
        <p:nvPicPr>
          <p:cNvPr id="48" name="图片 47" descr="333438303937363b333438313038323bb2c6cef1b7d6cef6"/>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1569085" y="5085525"/>
            <a:ext cx="504000" cy="503555"/>
          </a:xfrm>
          <a:prstGeom prst="rect">
            <a:avLst/>
          </a:prstGeom>
        </p:spPr>
      </p:pic>
      <p:sp>
        <p:nvSpPr>
          <p:cNvPr id="49" name="文本框 48"/>
          <p:cNvSpPr txBox="1"/>
          <p:nvPr>
            <p:custDataLst>
              <p:tags r:id="rId22"/>
            </p:custDataLst>
          </p:nvPr>
        </p:nvSpPr>
        <p:spPr>
          <a:xfrm>
            <a:off x="6129655" y="1236345"/>
            <a:ext cx="4862830" cy="327025"/>
          </a:xfrm>
          <a:prstGeom prst="rect">
            <a:avLst/>
          </a:prstGeom>
          <a:noFill/>
        </p:spPr>
        <p:txBody>
          <a:bodyPr wrap="square" rtlCol="0"/>
          <a:p>
            <a:pPr algn="l" fontAlgn="auto">
              <a:lnSpc>
                <a:spcPct val="130000"/>
              </a:lnSpc>
              <a:spcAft>
                <a:spcPts val="1000"/>
              </a:spcAft>
            </a:pPr>
            <a:r>
              <a:rPr lang="zh-CN" altLang="en-US" sz="1600" spc="150">
                <a:solidFill>
                  <a:schemeClr val="tx1"/>
                </a:solidFill>
                <a:latin typeface="微软雅黑" panose="020B0503020204020204" pitchFamily="34" charset="-122"/>
                <a:ea typeface="微软雅黑" panose="020B0503020204020204" pitchFamily="34" charset="-122"/>
              </a:rPr>
              <a:t>不焦虑、生活更从容、不用担心突如其来的裁员</a:t>
            </a:r>
            <a:endParaRPr lang="zh-CN" altLang="en-US" sz="1600" spc="150">
              <a:solidFill>
                <a:schemeClr val="tx1"/>
              </a:solidFill>
              <a:latin typeface="微软雅黑" panose="020B0503020204020204" pitchFamily="34" charset="-122"/>
              <a:ea typeface="微软雅黑" panose="020B0503020204020204" pitchFamily="34" charset="-122"/>
            </a:endParaRPr>
          </a:p>
        </p:txBody>
      </p:sp>
      <p:sp>
        <p:nvSpPr>
          <p:cNvPr id="50" name="文本框 49"/>
          <p:cNvSpPr txBox="1"/>
          <p:nvPr>
            <p:custDataLst>
              <p:tags r:id="rId23"/>
            </p:custDataLst>
          </p:nvPr>
        </p:nvSpPr>
        <p:spPr>
          <a:xfrm>
            <a:off x="3968115" y="1185545"/>
            <a:ext cx="1483360" cy="327660"/>
          </a:xfrm>
          <a:prstGeom prst="rect">
            <a:avLst/>
          </a:prstGeom>
          <a:noFill/>
        </p:spPr>
        <p:txBody>
          <a:bodyPr wrap="square" bIns="0" rtlCol="0">
            <a:noAutofit/>
          </a:bodyPr>
          <a:p>
            <a:pPr algn="l"/>
            <a:r>
              <a:rPr lang="zh-CN" altLang="en-US" sz="2200" spc="30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为了安稳</a:t>
            </a:r>
            <a:endParaRPr lang="zh-CN" altLang="en-US" sz="2200" spc="30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51"/>
          <p:cNvSpPr/>
          <p:nvPr>
            <p:custDataLst>
              <p:tags r:id="rId24"/>
            </p:custDataLst>
          </p:nvPr>
        </p:nvSpPr>
        <p:spPr>
          <a:xfrm>
            <a:off x="2948305" y="1149350"/>
            <a:ext cx="482600" cy="490220"/>
          </a:xfrm>
          <a:prstGeom prst="rect">
            <a:avLst/>
          </a:prstGeom>
          <a:solidFill>
            <a:srgbClr val="6096E6">
              <a:lumMod val="40000"/>
              <a:lumOff val="6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25"/>
            </p:custDataLst>
          </p:nvPr>
        </p:nvSpPr>
        <p:spPr>
          <a:xfrm>
            <a:off x="3007995" y="1114425"/>
            <a:ext cx="422910" cy="518160"/>
          </a:xfrm>
          <a:prstGeom prst="rect">
            <a:avLst/>
          </a:prstGeom>
          <a:noFill/>
        </p:spPr>
        <p:txBody>
          <a:bodyPr wrap="square" bIns="0" rtlCol="0">
            <a:normAutofit/>
          </a:bodyPr>
          <a:p>
            <a:pPr algn="ctr"/>
            <a:r>
              <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文本框 64"/>
          <p:cNvSpPr txBox="1"/>
          <p:nvPr>
            <p:custDataLst>
              <p:tags r:id="rId26"/>
            </p:custDataLst>
          </p:nvPr>
        </p:nvSpPr>
        <p:spPr>
          <a:xfrm>
            <a:off x="6118860" y="2200910"/>
            <a:ext cx="4735830" cy="344170"/>
          </a:xfrm>
          <a:prstGeom prst="rect">
            <a:avLst/>
          </a:prstGeom>
          <a:noFill/>
        </p:spPr>
        <p:txBody>
          <a:bodyPr wrap="square" rtlCol="0"/>
          <a:p>
            <a:pPr algn="l" fontAlgn="auto">
              <a:lnSpc>
                <a:spcPct val="130000"/>
              </a:lnSpc>
              <a:spcAft>
                <a:spcPts val="1000"/>
              </a:spcAft>
            </a:pPr>
            <a:r>
              <a:rPr lang="zh-CN" altLang="en-US" sz="1600" spc="150">
                <a:solidFill>
                  <a:schemeClr val="tx1"/>
                </a:solidFill>
                <a:latin typeface="微软雅黑" panose="020B0503020204020204" pitchFamily="34" charset="-122"/>
                <a:ea typeface="微软雅黑" panose="020B0503020204020204" pitchFamily="34" charset="-122"/>
              </a:rPr>
              <a:t>父母肉眼可见的轻松、家庭“帝”位陡然上升</a:t>
            </a:r>
            <a:endParaRPr lang="zh-CN" altLang="en-US" sz="1600" spc="150">
              <a:solidFill>
                <a:schemeClr val="tx1"/>
              </a:solidFill>
              <a:latin typeface="微软雅黑" panose="020B0503020204020204" pitchFamily="34" charset="-122"/>
              <a:ea typeface="微软雅黑" panose="020B0503020204020204" pitchFamily="34" charset="-122"/>
            </a:endParaRPr>
          </a:p>
        </p:txBody>
      </p:sp>
      <p:sp>
        <p:nvSpPr>
          <p:cNvPr id="66" name="文本框 65"/>
          <p:cNvSpPr txBox="1"/>
          <p:nvPr>
            <p:custDataLst>
              <p:tags r:id="rId27"/>
            </p:custDataLst>
          </p:nvPr>
        </p:nvSpPr>
        <p:spPr>
          <a:xfrm>
            <a:off x="3968115" y="2193925"/>
            <a:ext cx="2197735" cy="327660"/>
          </a:xfrm>
          <a:prstGeom prst="rect">
            <a:avLst/>
          </a:prstGeom>
          <a:noFill/>
        </p:spPr>
        <p:txBody>
          <a:bodyPr wrap="square" bIns="0" rtlCol="0">
            <a:noAutofit/>
          </a:bodyPr>
          <a:p>
            <a:pPr algn="l"/>
            <a:r>
              <a:rPr lang="zh-CN" altLang="en-US" sz="2200" spc="300">
                <a:solidFill>
                  <a:srgbClr val="58B6E5"/>
                </a:solidFill>
                <a:latin typeface="微软雅黑" panose="020B0503020204020204" pitchFamily="34" charset="-122"/>
                <a:ea typeface="微软雅黑" panose="020B0503020204020204" pitchFamily="34" charset="-122"/>
                <a:sym typeface="微软雅黑" panose="020B0503020204020204" pitchFamily="34" charset="-122"/>
              </a:rPr>
              <a:t>为了父母骄傲</a:t>
            </a:r>
            <a:endParaRPr lang="zh-CN" altLang="en-US" sz="2200" spc="300">
              <a:solidFill>
                <a:srgbClr val="58B6E5"/>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67"/>
          <p:cNvSpPr/>
          <p:nvPr>
            <p:custDataLst>
              <p:tags r:id="rId28"/>
            </p:custDataLst>
          </p:nvPr>
        </p:nvSpPr>
        <p:spPr>
          <a:xfrm>
            <a:off x="2945765" y="2151380"/>
            <a:ext cx="482600" cy="490220"/>
          </a:xfrm>
          <a:prstGeom prst="rect">
            <a:avLst/>
          </a:prstGeom>
          <a:solidFill>
            <a:srgbClr val="58B6E5">
              <a:lumMod val="40000"/>
              <a:lumOff val="6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69" name="文本框 68"/>
          <p:cNvSpPr txBox="1"/>
          <p:nvPr>
            <p:custDataLst>
              <p:tags r:id="rId29"/>
            </p:custDataLst>
          </p:nvPr>
        </p:nvSpPr>
        <p:spPr>
          <a:xfrm>
            <a:off x="3005455" y="2118360"/>
            <a:ext cx="422910" cy="518160"/>
          </a:xfrm>
          <a:prstGeom prst="rect">
            <a:avLst/>
          </a:prstGeom>
          <a:noFill/>
        </p:spPr>
        <p:txBody>
          <a:bodyPr wrap="square" bIns="0" rtlCol="0">
            <a:normAutofit/>
          </a:bodyPr>
          <a:p>
            <a:pPr algn="ctr"/>
            <a:r>
              <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文本框 69"/>
          <p:cNvSpPr txBox="1"/>
          <p:nvPr>
            <p:custDataLst>
              <p:tags r:id="rId30"/>
            </p:custDataLst>
          </p:nvPr>
        </p:nvSpPr>
        <p:spPr>
          <a:xfrm>
            <a:off x="6118860" y="3239770"/>
            <a:ext cx="4335780" cy="327025"/>
          </a:xfrm>
          <a:prstGeom prst="rect">
            <a:avLst/>
          </a:prstGeom>
          <a:noFill/>
        </p:spPr>
        <p:txBody>
          <a:bodyPr wrap="square" rtlCol="0">
            <a:noAutofit/>
          </a:bodyPr>
          <a:p>
            <a:pPr algn="l" fontAlgn="auto">
              <a:lnSpc>
                <a:spcPct val="130000"/>
              </a:lnSpc>
              <a:spcAft>
                <a:spcPts val="1000"/>
              </a:spcAft>
            </a:pPr>
            <a:r>
              <a:rPr lang="zh-CN" altLang="en-US" sz="1600" spc="150">
                <a:solidFill>
                  <a:schemeClr val="tx1"/>
                </a:solidFill>
                <a:latin typeface="微软雅黑" panose="020B0503020204020204" pitchFamily="34" charset="-122"/>
                <a:ea typeface="微软雅黑" panose="020B0503020204020204" pitchFamily="34" charset="-122"/>
              </a:rPr>
              <a:t>提升自己的时间更多、突破自我</a:t>
            </a:r>
            <a:endParaRPr lang="zh-CN" altLang="en-US" sz="1600" spc="150">
              <a:solidFill>
                <a:schemeClr val="tx1"/>
              </a:solidFill>
              <a:latin typeface="微软雅黑" panose="020B0503020204020204" pitchFamily="34" charset="-122"/>
              <a:ea typeface="微软雅黑" panose="020B0503020204020204" pitchFamily="34" charset="-122"/>
            </a:endParaRPr>
          </a:p>
        </p:txBody>
      </p:sp>
      <p:sp>
        <p:nvSpPr>
          <p:cNvPr id="71" name="文本框 70"/>
          <p:cNvSpPr txBox="1"/>
          <p:nvPr>
            <p:custDataLst>
              <p:tags r:id="rId31"/>
            </p:custDataLst>
          </p:nvPr>
        </p:nvSpPr>
        <p:spPr>
          <a:xfrm>
            <a:off x="3968115" y="3188970"/>
            <a:ext cx="2661285" cy="327660"/>
          </a:xfrm>
          <a:prstGeom prst="rect">
            <a:avLst/>
          </a:prstGeom>
          <a:noFill/>
        </p:spPr>
        <p:txBody>
          <a:bodyPr wrap="square" bIns="0" rtlCol="0">
            <a:noAutofit/>
          </a:bodyPr>
          <a:p>
            <a:pPr algn="l"/>
            <a:r>
              <a:rPr lang="zh-CN" altLang="en-US" sz="2200" spc="300">
                <a:solidFill>
                  <a:srgbClr val="56CA95"/>
                </a:solidFill>
                <a:latin typeface="微软雅黑" panose="020B0503020204020204" pitchFamily="34" charset="-122"/>
                <a:ea typeface="微软雅黑" panose="020B0503020204020204" pitchFamily="34" charset="-122"/>
                <a:sym typeface="微软雅黑" panose="020B0503020204020204" pitchFamily="34" charset="-122"/>
              </a:rPr>
              <a:t>为了自己成长</a:t>
            </a:r>
            <a:endParaRPr lang="zh-CN" altLang="en-US" sz="2200" spc="300">
              <a:solidFill>
                <a:srgbClr val="56CA95"/>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custDataLst>
              <p:tags r:id="rId32"/>
            </p:custDataLst>
          </p:nvPr>
        </p:nvSpPr>
        <p:spPr>
          <a:xfrm>
            <a:off x="2945130" y="3153410"/>
            <a:ext cx="482600" cy="490220"/>
          </a:xfrm>
          <a:prstGeom prst="rect">
            <a:avLst/>
          </a:prstGeom>
          <a:solidFill>
            <a:srgbClr val="56CA95">
              <a:lumMod val="40000"/>
              <a:lumOff val="6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75" name="文本框 74"/>
          <p:cNvSpPr txBox="1"/>
          <p:nvPr>
            <p:custDataLst>
              <p:tags r:id="rId33"/>
            </p:custDataLst>
          </p:nvPr>
        </p:nvSpPr>
        <p:spPr>
          <a:xfrm>
            <a:off x="3004820" y="3120390"/>
            <a:ext cx="422910" cy="518160"/>
          </a:xfrm>
          <a:prstGeom prst="rect">
            <a:avLst/>
          </a:prstGeom>
          <a:noFill/>
        </p:spPr>
        <p:txBody>
          <a:bodyPr wrap="square" bIns="0" rtlCol="0">
            <a:normAutofit/>
          </a:bodyPr>
          <a:p>
            <a:pPr algn="ctr"/>
            <a:r>
              <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a:t>
            </a:r>
            <a:endPar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文本框 75"/>
          <p:cNvSpPr txBox="1"/>
          <p:nvPr>
            <p:custDataLst>
              <p:tags r:id="rId34"/>
            </p:custDataLst>
          </p:nvPr>
        </p:nvSpPr>
        <p:spPr>
          <a:xfrm>
            <a:off x="6118860" y="4234815"/>
            <a:ext cx="4335780" cy="327025"/>
          </a:xfrm>
          <a:prstGeom prst="rect">
            <a:avLst/>
          </a:prstGeom>
          <a:noFill/>
        </p:spPr>
        <p:txBody>
          <a:bodyPr wrap="square" rtlCol="0">
            <a:noAutofit/>
          </a:bodyPr>
          <a:p>
            <a:pPr algn="l" fontAlgn="auto">
              <a:lnSpc>
                <a:spcPct val="130000"/>
              </a:lnSpc>
              <a:spcAft>
                <a:spcPts val="1000"/>
              </a:spcAft>
            </a:pPr>
            <a:r>
              <a:rPr lang="zh-CN" altLang="en-US" sz="1600" spc="150">
                <a:solidFill>
                  <a:schemeClr val="tx1"/>
                </a:solidFill>
                <a:latin typeface="微软雅黑" panose="020B0503020204020204" pitchFamily="34" charset="-122"/>
                <a:ea typeface="微软雅黑" panose="020B0503020204020204" pitchFamily="34" charset="-122"/>
              </a:rPr>
              <a:t>有余力经营家庭</a:t>
            </a:r>
            <a:endParaRPr lang="zh-CN" altLang="en-US" sz="1600" spc="150">
              <a:solidFill>
                <a:schemeClr val="tx1"/>
              </a:solidFill>
              <a:latin typeface="微软雅黑" panose="020B0503020204020204" pitchFamily="34" charset="-122"/>
              <a:ea typeface="微软雅黑" panose="020B0503020204020204" pitchFamily="34" charset="-122"/>
            </a:endParaRPr>
          </a:p>
        </p:txBody>
      </p:sp>
      <p:sp>
        <p:nvSpPr>
          <p:cNvPr id="77" name="文本框 76"/>
          <p:cNvSpPr txBox="1"/>
          <p:nvPr>
            <p:custDataLst>
              <p:tags r:id="rId35"/>
            </p:custDataLst>
          </p:nvPr>
        </p:nvSpPr>
        <p:spPr>
          <a:xfrm>
            <a:off x="3968115" y="4184015"/>
            <a:ext cx="1483360" cy="327660"/>
          </a:xfrm>
          <a:prstGeom prst="rect">
            <a:avLst/>
          </a:prstGeom>
          <a:noFill/>
        </p:spPr>
        <p:txBody>
          <a:bodyPr wrap="square" bIns="0" rtlCol="0">
            <a:noAutofit/>
          </a:bodyPr>
          <a:p>
            <a:pPr algn="l"/>
            <a:r>
              <a:rPr lang="zh-CN" altLang="en-US" sz="2200" spc="300">
                <a:solidFill>
                  <a:srgbClr val="FFBA55"/>
                </a:solidFill>
                <a:latin typeface="微软雅黑" panose="020B0503020204020204" pitchFamily="34" charset="-122"/>
                <a:ea typeface="微软雅黑" panose="020B0503020204020204" pitchFamily="34" charset="-122"/>
                <a:sym typeface="微软雅黑" panose="020B0503020204020204" pitchFamily="34" charset="-122"/>
              </a:rPr>
              <a:t>为了家人</a:t>
            </a:r>
            <a:endParaRPr lang="zh-CN" altLang="en-US" sz="2200" spc="300">
              <a:solidFill>
                <a:srgbClr val="FFBA55"/>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custDataLst>
              <p:tags r:id="rId36"/>
            </p:custDataLst>
          </p:nvPr>
        </p:nvSpPr>
        <p:spPr>
          <a:xfrm>
            <a:off x="2945765" y="4155440"/>
            <a:ext cx="482600" cy="490220"/>
          </a:xfrm>
          <a:prstGeom prst="rect">
            <a:avLst/>
          </a:prstGeom>
          <a:solidFill>
            <a:srgbClr val="FFBA55">
              <a:lumMod val="40000"/>
              <a:lumOff val="6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80" name="文本框 79"/>
          <p:cNvSpPr txBox="1"/>
          <p:nvPr>
            <p:custDataLst>
              <p:tags r:id="rId37"/>
            </p:custDataLst>
          </p:nvPr>
        </p:nvSpPr>
        <p:spPr>
          <a:xfrm>
            <a:off x="3005455" y="4122420"/>
            <a:ext cx="422910" cy="518160"/>
          </a:xfrm>
          <a:prstGeom prst="rect">
            <a:avLst/>
          </a:prstGeom>
          <a:noFill/>
        </p:spPr>
        <p:txBody>
          <a:bodyPr wrap="square" bIns="0" rtlCol="0">
            <a:normAutofit/>
          </a:bodyPr>
          <a:p>
            <a:pPr algn="ctr"/>
            <a:r>
              <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4</a:t>
            </a:r>
            <a:endPar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文本框 80"/>
          <p:cNvSpPr txBox="1"/>
          <p:nvPr>
            <p:custDataLst>
              <p:tags r:id="rId38"/>
            </p:custDataLst>
          </p:nvPr>
        </p:nvSpPr>
        <p:spPr>
          <a:xfrm>
            <a:off x="6118860" y="5244465"/>
            <a:ext cx="4335780" cy="327025"/>
          </a:xfrm>
          <a:prstGeom prst="rect">
            <a:avLst/>
          </a:prstGeom>
          <a:noFill/>
        </p:spPr>
        <p:txBody>
          <a:bodyPr wrap="square" rtlCol="0"/>
          <a:p>
            <a:pPr algn="l" fontAlgn="auto">
              <a:lnSpc>
                <a:spcPct val="130000"/>
              </a:lnSpc>
              <a:spcAft>
                <a:spcPts val="1000"/>
              </a:spcAft>
            </a:pPr>
            <a:r>
              <a:rPr lang="zh-CN" altLang="en-US" sz="1600" spc="150">
                <a:solidFill>
                  <a:schemeClr val="tx1"/>
                </a:solidFill>
                <a:latin typeface="微软雅黑" panose="020B0503020204020204" pitchFamily="34" charset="-122"/>
                <a:ea typeface="微软雅黑" panose="020B0503020204020204" pitchFamily="34" charset="-122"/>
              </a:rPr>
              <a:t>工作成就感、为群众解决问题（乡村振兴）</a:t>
            </a:r>
            <a:endParaRPr lang="zh-CN" altLang="en-US" sz="1600" spc="150">
              <a:solidFill>
                <a:schemeClr val="tx1"/>
              </a:solidFill>
              <a:latin typeface="微软雅黑" panose="020B0503020204020204" pitchFamily="34" charset="-122"/>
              <a:ea typeface="微软雅黑" panose="020B0503020204020204" pitchFamily="34" charset="-122"/>
            </a:endParaRPr>
          </a:p>
        </p:txBody>
      </p:sp>
      <p:sp>
        <p:nvSpPr>
          <p:cNvPr id="82" name="文本框 81"/>
          <p:cNvSpPr txBox="1"/>
          <p:nvPr>
            <p:custDataLst>
              <p:tags r:id="rId39"/>
            </p:custDataLst>
          </p:nvPr>
        </p:nvSpPr>
        <p:spPr>
          <a:xfrm>
            <a:off x="3968115" y="5193665"/>
            <a:ext cx="2197735" cy="327660"/>
          </a:xfrm>
          <a:prstGeom prst="rect">
            <a:avLst/>
          </a:prstGeom>
          <a:noFill/>
        </p:spPr>
        <p:txBody>
          <a:bodyPr wrap="square" bIns="0" rtlCol="0">
            <a:noAutofit/>
          </a:bodyPr>
          <a:p>
            <a:pPr algn="l"/>
            <a:r>
              <a:rPr lang="zh-CN" altLang="en-US" sz="2200" spc="300">
                <a:solidFill>
                  <a:srgbClr val="F18870"/>
                </a:solidFill>
                <a:latin typeface="微软雅黑" panose="020B0503020204020204" pitchFamily="34" charset="-122"/>
                <a:ea typeface="微软雅黑" panose="020B0503020204020204" pitchFamily="34" charset="-122"/>
                <a:sym typeface="微软雅黑" panose="020B0503020204020204" pitchFamily="34" charset="-122"/>
              </a:rPr>
              <a:t>为人民服务</a:t>
            </a:r>
            <a:endParaRPr lang="zh-CN" altLang="en-US" sz="2200" spc="300">
              <a:solidFill>
                <a:srgbClr val="F1887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矩形 83"/>
          <p:cNvSpPr/>
          <p:nvPr>
            <p:custDataLst>
              <p:tags r:id="rId40"/>
            </p:custDataLst>
          </p:nvPr>
        </p:nvSpPr>
        <p:spPr>
          <a:xfrm>
            <a:off x="2948940" y="5157470"/>
            <a:ext cx="482600" cy="490220"/>
          </a:xfrm>
          <a:prstGeom prst="rect">
            <a:avLst/>
          </a:prstGeom>
          <a:solidFill>
            <a:srgbClr val="F18870">
              <a:lumMod val="40000"/>
              <a:lumOff val="6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85" name="文本框 84"/>
          <p:cNvSpPr txBox="1"/>
          <p:nvPr>
            <p:custDataLst>
              <p:tags r:id="rId41"/>
            </p:custDataLst>
          </p:nvPr>
        </p:nvSpPr>
        <p:spPr>
          <a:xfrm>
            <a:off x="3008630" y="5124450"/>
            <a:ext cx="422910" cy="518160"/>
          </a:xfrm>
          <a:prstGeom prst="rect">
            <a:avLst/>
          </a:prstGeom>
          <a:noFill/>
        </p:spPr>
        <p:txBody>
          <a:bodyPr wrap="square" bIns="0" rtlCol="0">
            <a:normAutofit/>
          </a:bodyPr>
          <a:p>
            <a:pPr algn="ctr"/>
            <a:r>
              <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5</a:t>
            </a:r>
            <a:endParaRPr lang="en-US" altLang="zh-CN"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文本框 85"/>
          <p:cNvSpPr txBox="1"/>
          <p:nvPr>
            <p:custDataLst>
              <p:tags r:id="rId42"/>
            </p:custDataLst>
          </p:nvPr>
        </p:nvSpPr>
        <p:spPr>
          <a:xfrm>
            <a:off x="10855325" y="902970"/>
            <a:ext cx="686435" cy="4595495"/>
          </a:xfrm>
          <a:prstGeom prst="rect">
            <a:avLst/>
          </a:prstGeom>
          <a:noFill/>
          <a:ln w="9525">
            <a:noFill/>
          </a:ln>
        </p:spPr>
        <p:txBody>
          <a:bodyPr wrap="square" bIns="0">
            <a:normAutofit/>
          </a:bodyPr>
          <a:p>
            <a:pPr indent="0" algn="r"/>
            <a:r>
              <a:rPr lang="en-US" altLang="zh-CN" sz="3200" b="0" spc="3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200" b="0" spc="3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indent="0" algn="r"/>
            <a:endParaRPr lang="en-US" altLang="zh-CN" sz="3200" b="0" spc="3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indent="0" algn="r"/>
            <a:r>
              <a:rPr lang="zh-CN" altLang="en-US" sz="3200" b="0" spc="3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考公的意义</a:t>
            </a:r>
            <a:endParaRPr lang="zh-CN" altLang="en-US" sz="3200" b="0" spc="3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8" name="直接连接符 87"/>
          <p:cNvCxnSpPr/>
          <p:nvPr>
            <p:custDataLst>
              <p:tags r:id="rId43"/>
            </p:custDataLst>
          </p:nvPr>
        </p:nvCxnSpPr>
        <p:spPr>
          <a:xfrm>
            <a:off x="10807700" y="5493385"/>
            <a:ext cx="281305" cy="0"/>
          </a:xfrm>
          <a:prstGeom prst="line">
            <a:avLst/>
          </a:prstGeom>
          <a:ln w="12700">
            <a:solidFill>
              <a:srgbClr val="6096E6">
                <a:lumMod val="60000"/>
                <a:lumOff val="40000"/>
              </a:srgbClr>
            </a:solidFill>
            <a:tailEnd type="none"/>
          </a:ln>
        </p:spPr>
        <p:style>
          <a:lnRef idx="1">
            <a:srgbClr val="6096E6"/>
          </a:lnRef>
          <a:fillRef idx="0">
            <a:srgbClr val="6096E6"/>
          </a:fillRef>
          <a:effectRef idx="0">
            <a:srgbClr val="6096E6"/>
          </a:effectRef>
          <a:fontRef idx="minor">
            <a:srgbClr val="000000"/>
          </a:fontRef>
        </p:style>
      </p:cxnSp>
      <p:cxnSp>
        <p:nvCxnSpPr>
          <p:cNvPr id="90" name="直接连接符 89"/>
          <p:cNvCxnSpPr/>
          <p:nvPr>
            <p:custDataLst>
              <p:tags r:id="rId44"/>
            </p:custDataLst>
          </p:nvPr>
        </p:nvCxnSpPr>
        <p:spPr>
          <a:xfrm>
            <a:off x="10811510" y="5059680"/>
            <a:ext cx="0" cy="438785"/>
          </a:xfrm>
          <a:prstGeom prst="line">
            <a:avLst/>
          </a:prstGeom>
          <a:ln w="12700">
            <a:solidFill>
              <a:srgbClr val="6096E6">
                <a:lumMod val="60000"/>
                <a:lumOff val="40000"/>
              </a:srgbClr>
            </a:solidFill>
            <a:tailEnd type="none"/>
          </a:ln>
        </p:spPr>
        <p:style>
          <a:lnRef idx="1">
            <a:srgbClr val="6096E6"/>
          </a:lnRef>
          <a:fillRef idx="0">
            <a:srgbClr val="6096E6"/>
          </a:fillRef>
          <a:effectRef idx="0">
            <a:srgbClr val="6096E6"/>
          </a:effectRef>
          <a:fontRef idx="minor">
            <a:srgbClr val="000000"/>
          </a:fontRef>
        </p:style>
      </p:cxnSp>
      <p:cxnSp>
        <p:nvCxnSpPr>
          <p:cNvPr id="96" name="直接连接符 95"/>
          <p:cNvCxnSpPr/>
          <p:nvPr>
            <p:custDataLst>
              <p:tags r:id="rId45"/>
            </p:custDataLst>
          </p:nvPr>
        </p:nvCxnSpPr>
        <p:spPr>
          <a:xfrm rot="10800000">
            <a:off x="11184255" y="888365"/>
            <a:ext cx="281305" cy="0"/>
          </a:xfrm>
          <a:prstGeom prst="line">
            <a:avLst/>
          </a:prstGeom>
          <a:ln w="12700">
            <a:solidFill>
              <a:srgbClr val="6096E6">
                <a:lumMod val="60000"/>
                <a:lumOff val="40000"/>
              </a:srgbClr>
            </a:solidFill>
            <a:tailEnd type="none"/>
          </a:ln>
        </p:spPr>
        <p:style>
          <a:lnRef idx="1">
            <a:srgbClr val="6096E6"/>
          </a:lnRef>
          <a:fillRef idx="0">
            <a:srgbClr val="6096E6"/>
          </a:fillRef>
          <a:effectRef idx="0">
            <a:srgbClr val="6096E6"/>
          </a:effectRef>
          <a:fontRef idx="minor">
            <a:srgbClr val="000000"/>
          </a:fontRef>
        </p:style>
      </p:cxnSp>
      <p:cxnSp>
        <p:nvCxnSpPr>
          <p:cNvPr id="97" name="直接连接符 96"/>
          <p:cNvCxnSpPr/>
          <p:nvPr>
            <p:custDataLst>
              <p:tags r:id="rId46"/>
            </p:custDataLst>
          </p:nvPr>
        </p:nvCxnSpPr>
        <p:spPr>
          <a:xfrm rot="10800000">
            <a:off x="11461750" y="883285"/>
            <a:ext cx="0" cy="438785"/>
          </a:xfrm>
          <a:prstGeom prst="line">
            <a:avLst/>
          </a:prstGeom>
          <a:ln w="12700">
            <a:solidFill>
              <a:srgbClr val="6096E6">
                <a:lumMod val="60000"/>
                <a:lumOff val="40000"/>
              </a:srgbClr>
            </a:solidFill>
            <a:tailEnd type="none"/>
          </a:ln>
        </p:spPr>
        <p:style>
          <a:lnRef idx="1">
            <a:srgbClr val="6096E6"/>
          </a:lnRef>
          <a:fillRef idx="0">
            <a:srgbClr val="6096E6"/>
          </a:fillRef>
          <a:effectRef idx="0">
            <a:srgbClr val="6096E6"/>
          </a:effectRef>
          <a:fontRef idx="minor">
            <a:srgbClr val="000000"/>
          </a:fontRef>
        </p:style>
      </p:cxnSp>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98000"/>
          </a:blip>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pPr algn="l">
              <a:buClrTx/>
              <a:buSzTx/>
              <a:buFontTx/>
            </a:pPr>
            <a:r>
              <a:rPr lang="en-US" altLang="zh-CN" sz="2800" b="1">
                <a:latin typeface="微软雅黑" panose="020B0503020204020204" pitchFamily="34" charset="-122"/>
                <a:ea typeface="微软雅黑" panose="020B0503020204020204" pitchFamily="34" charset="-122"/>
                <a:sym typeface="+mn-ea"/>
              </a:rPr>
              <a:t>2.1</a:t>
            </a:r>
            <a:r>
              <a:rPr lang="zh-CN" altLang="en-US" sz="2800" b="1">
                <a:latin typeface="微软雅黑" panose="020B0503020204020204" pitchFamily="34" charset="-122"/>
                <a:ea typeface="微软雅黑" panose="020B0503020204020204" pitchFamily="34" charset="-122"/>
                <a:sym typeface="+mn-ea"/>
              </a:rPr>
              <a:t>、近七年国考招录</a:t>
            </a:r>
            <a:r>
              <a:rPr lang="zh-CN" altLang="en-US" sz="2800" b="1">
                <a:latin typeface="微软雅黑" panose="020B0503020204020204" pitchFamily="34" charset="-122"/>
                <a:ea typeface="微软雅黑" panose="020B0503020204020204" pitchFamily="34" charset="-122"/>
                <a:sym typeface="+mn-ea"/>
              </a:rPr>
              <a:t>人数分析</a:t>
            </a:r>
            <a:endParaRPr lang="zh-CN" altLang="en-US" sz="2800" b="1">
              <a:latin typeface="微软雅黑" panose="020B0503020204020204" pitchFamily="34" charset="-122"/>
              <a:ea typeface="微软雅黑" panose="020B0503020204020204" pitchFamily="34" charset="-122"/>
              <a:sym typeface="+mn-ea"/>
            </a:endParaRPr>
          </a:p>
        </p:txBody>
      </p:sp>
      <p:sp>
        <p:nvSpPr>
          <p:cNvPr id="11" name="Title 6"/>
          <p:cNvSpPr txBox="1"/>
          <p:nvPr>
            <p:custDataLst>
              <p:tags r:id="rId2"/>
            </p:custDataLst>
          </p:nvPr>
        </p:nvSpPr>
        <p:spPr>
          <a:xfrm>
            <a:off x="906145" y="5093335"/>
            <a:ext cx="10379710" cy="92837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8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2019年以来，国家公务员人数持续6年增加，2024年国考招录人数为39561，创历史新高。</a:t>
            </a:r>
            <a:endParaRPr lang="en-US" altLang="zh-CN" sz="18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图表 4"/>
          <p:cNvGraphicFramePr/>
          <p:nvPr>
            <p:custDataLst>
              <p:tags r:id="rId3"/>
            </p:custDataLst>
          </p:nvPr>
        </p:nvGraphicFramePr>
        <p:xfrm>
          <a:off x="906126" y="1079600"/>
          <a:ext cx="10379748" cy="4013751"/>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531735"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2.2</a:t>
            </a:r>
            <a:r>
              <a:rPr lang="zh-CN" altLang="en-US" sz="2800" b="1">
                <a:latin typeface="微软雅黑" panose="020B0503020204020204" pitchFamily="34" charset="-122"/>
                <a:ea typeface="微软雅黑" panose="020B0503020204020204" pitchFamily="34" charset="-122"/>
                <a:sym typeface="+mn-ea"/>
              </a:rPr>
              <a:t>、2024年国考报考数据分析</a:t>
            </a:r>
            <a:endParaRPr lang="zh-CN" altLang="en-US" sz="3200" b="1">
              <a:sym typeface="+mn-ea"/>
            </a:endParaRPr>
          </a:p>
        </p:txBody>
      </p:sp>
      <p:sp>
        <p:nvSpPr>
          <p:cNvPr id="6" name="文本框 5"/>
          <p:cNvSpPr txBox="1"/>
          <p:nvPr/>
        </p:nvSpPr>
        <p:spPr>
          <a:xfrm>
            <a:off x="8164195" y="5823585"/>
            <a:ext cx="3647440" cy="237490"/>
          </a:xfrm>
          <a:prstGeom prst="rect">
            <a:avLst/>
          </a:prstGeom>
          <a:noFill/>
        </p:spPr>
        <p:txBody>
          <a:bodyPr wrap="square" rtlCol="0">
            <a:noAutofit/>
          </a:bodyPr>
          <a:p>
            <a:r>
              <a:rPr lang="zh-CN" altLang="en-US" sz="1200" b="1">
                <a:latin typeface="华文中宋" panose="02010600040101010101" charset="-122"/>
                <a:ea typeface="华文中宋" panose="02010600040101010101" charset="-122"/>
                <a:cs typeface="微软雅黑" panose="020B0503020204020204" pitchFamily="34" charset="-122"/>
                <a:sym typeface="+mn-ea"/>
              </a:rPr>
              <a:t>【数据来源：华图教育结合官方发布数据预估统计】</a:t>
            </a:r>
            <a:endParaRPr lang="zh-CN" altLang="en-US" sz="1200" b="1">
              <a:latin typeface="华文中宋" panose="02010600040101010101" charset="-122"/>
              <a:ea typeface="华文中宋" panose="02010600040101010101" charset="-122"/>
              <a:cs typeface="微软雅黑" panose="020B0503020204020204" pitchFamily="34" charset="-122"/>
            </a:endParaRPr>
          </a:p>
          <a:p>
            <a:endParaRPr lang="zh-CN" altLang="en-US" sz="1200" b="1">
              <a:latin typeface="华文中宋" panose="02010600040101010101" charset="-122"/>
              <a:ea typeface="华文中宋" panose="02010600040101010101" charset="-122"/>
              <a:cs typeface="微软雅黑" panose="020B0503020204020204" pitchFamily="34" charset="-122"/>
            </a:endParaRPr>
          </a:p>
          <a:p>
            <a:endParaRPr lang="en-US" altLang="zh-CN" sz="1000" b="1">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000" b="1">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表格 3"/>
          <p:cNvGraphicFramePr/>
          <p:nvPr>
            <p:custDataLst>
              <p:tags r:id="rId1"/>
            </p:custDataLst>
          </p:nvPr>
        </p:nvGraphicFramePr>
        <p:xfrm>
          <a:off x="459105" y="1052830"/>
          <a:ext cx="11226800" cy="4677410"/>
        </p:xfrm>
        <a:graphic>
          <a:graphicData uri="http://schemas.openxmlformats.org/drawingml/2006/table">
            <a:tbl>
              <a:tblPr/>
              <a:tblGrid>
                <a:gridCol w="1122680"/>
                <a:gridCol w="1122680"/>
                <a:gridCol w="1122680"/>
                <a:gridCol w="1122680"/>
                <a:gridCol w="1122680"/>
                <a:gridCol w="1122680"/>
                <a:gridCol w="1122680"/>
                <a:gridCol w="1122680"/>
                <a:gridCol w="1122680"/>
                <a:gridCol w="1122680"/>
              </a:tblGrid>
              <a:tr h="226060">
                <a:tc gridSpan="10">
                  <a:txBody>
                    <a:bodyPr/>
                    <a:p>
                      <a:pPr indent="0" algn="ctr">
                        <a:buNone/>
                      </a:pPr>
                      <a:r>
                        <a:rPr lang="zh-CN" sz="1600" b="1">
                          <a:solidFill>
                            <a:srgbClr val="FFFFFF"/>
                          </a:solidFill>
                          <a:latin typeface="华文中宋" panose="02010600040101010101" charset="-122"/>
                          <a:ea typeface="华文中宋" panose="02010600040101010101" charset="-122"/>
                          <a:cs typeface="华文中宋" panose="02010600040101010101" charset="-122"/>
                        </a:rPr>
                        <a:t>2024年国家公务员考试-各省-报名数据分析</a:t>
                      </a:r>
                      <a:endParaRPr lang="zh-CN" altLang="en-US" sz="1600" b="1">
                        <a:solidFill>
                          <a:srgbClr val="FFFFFF"/>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R cap="flat">
                      <a:noFill/>
                    </a:lnR>
                    <a:lnT cap="flat">
                      <a:noFill/>
                    </a:lnT>
                    <a:lnB w="12700" cap="flat" cmpd="sng">
                      <a:solidFill>
                        <a:srgbClr val="C70F00"/>
                      </a:solidFill>
                      <a:prstDash val="solid"/>
                      <a:headEnd type="none" w="med" len="med"/>
                      <a:tailEnd type="none" w="med" len="med"/>
                    </a:lnB>
                  </a:tcPr>
                </a:tc>
              </a:tr>
              <a:tr h="201930">
                <a:tc>
                  <a:txBody>
                    <a:bodyPr/>
                    <a:p>
                      <a:pPr indent="0" algn="ctr">
                        <a:buNone/>
                      </a:pPr>
                      <a:r>
                        <a:rPr lang="zh-CN" sz="1000" b="1">
                          <a:solidFill>
                            <a:srgbClr val="FFFFFF"/>
                          </a:solidFill>
                          <a:latin typeface="华文中宋" panose="02010600040101010101" charset="-122"/>
                          <a:ea typeface="华文中宋" panose="02010600040101010101" charset="-122"/>
                        </a:rPr>
                        <a:t>省份</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岗位数</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招录人数</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报名人数</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竞争比</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省份</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岗位数</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招录人数</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报名人数</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华文中宋" panose="02010600040101010101" charset="-122"/>
                          <a:ea typeface="华文中宋" panose="02010600040101010101" charset="-122"/>
                        </a:rPr>
                        <a:t>竞争比</a:t>
                      </a:r>
                      <a:endParaRPr lang="zh-CN" altLang="en-US" sz="10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西藏</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204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289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41821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1:144</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浙江</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803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1717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118140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1:68</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400" b="1">
                          <a:solidFill>
                            <a:srgbClr val="FF0000"/>
                          </a:solidFill>
                          <a:latin typeface="华文中宋" panose="02010600040101010101" charset="-122"/>
                          <a:ea typeface="华文中宋" panose="02010600040101010101" charset="-122"/>
                        </a:rPr>
                        <a:t>北京</a:t>
                      </a:r>
                      <a:endParaRPr lang="zh-CN" altLang="en-US" sz="14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400" b="1">
                          <a:solidFill>
                            <a:srgbClr val="FF0000"/>
                          </a:solidFill>
                          <a:latin typeface="华文中宋" panose="02010600040101010101" charset="-122"/>
                          <a:ea typeface="华文中宋" panose="02010600040101010101" charset="-122"/>
                        </a:rPr>
                        <a:t>819</a:t>
                      </a:r>
                      <a:endParaRPr lang="en-US" altLang="en-US" sz="14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400" b="1">
                          <a:solidFill>
                            <a:srgbClr val="FF0000"/>
                          </a:solidFill>
                          <a:latin typeface="华文中宋" panose="02010600040101010101" charset="-122"/>
                          <a:ea typeface="华文中宋" panose="02010600040101010101" charset="-122"/>
                        </a:rPr>
                        <a:t>1863</a:t>
                      </a:r>
                      <a:endParaRPr lang="en-US" altLang="en-US" sz="14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400" b="1">
                          <a:solidFill>
                            <a:srgbClr val="FF0000"/>
                          </a:solidFill>
                          <a:latin typeface="华文中宋" panose="02010600040101010101" charset="-122"/>
                          <a:ea typeface="华文中宋" panose="02010600040101010101" charset="-122"/>
                        </a:rPr>
                        <a:t>203093</a:t>
                      </a:r>
                      <a:endParaRPr lang="en-US" altLang="en-US" sz="14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400" b="1">
                          <a:solidFill>
                            <a:srgbClr val="FF0000"/>
                          </a:solidFill>
                          <a:latin typeface="华文中宋" panose="02010600040101010101" charset="-122"/>
                          <a:ea typeface="华文中宋" panose="02010600040101010101" charset="-122"/>
                        </a:rPr>
                        <a:t>1:109</a:t>
                      </a:r>
                      <a:endParaRPr lang="en-US" altLang="en-US" sz="14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山西</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531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1061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72927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1:68</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贵州</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371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819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79347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1:96</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上海</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364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967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65778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1:68</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6065">
                <a:tc>
                  <a:txBody>
                    <a:bodyPr/>
                    <a:p>
                      <a:pPr indent="0" algn="ctr">
                        <a:buNone/>
                      </a:pPr>
                      <a:r>
                        <a:rPr lang="zh-CN" sz="1000" b="0">
                          <a:solidFill>
                            <a:srgbClr val="000000"/>
                          </a:solidFill>
                          <a:latin typeface="华文中宋" panose="02010600040101010101" charset="-122"/>
                          <a:ea typeface="华文中宋" panose="02010600040101010101" charset="-122"/>
                        </a:rPr>
                        <a:t>宁夏</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168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331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31178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1:94</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安徽</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559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1185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79314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1:66</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云南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924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1340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123935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1:92</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山东</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1094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2168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140188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1:64</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陕西</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517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1271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110998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1:87</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新疆</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524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1276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81088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福建</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672</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1273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110658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1:86</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江苏</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840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1605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99894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1:62</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6065">
                <a:tc>
                  <a:txBody>
                    <a:bodyPr/>
                    <a:p>
                      <a:pPr indent="0" algn="ctr">
                        <a:buNone/>
                      </a:pPr>
                      <a:r>
                        <a:rPr lang="zh-CN" sz="1000" b="0">
                          <a:solidFill>
                            <a:srgbClr val="000000"/>
                          </a:solidFill>
                          <a:latin typeface="华文中宋" panose="02010600040101010101" charset="-122"/>
                          <a:ea typeface="华文中宋" panose="02010600040101010101" charset="-122"/>
                        </a:rPr>
                        <a:t>河南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927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1775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146832</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1:82</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湖南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708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1586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95846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广西</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624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1238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100628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1:81</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海南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316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497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29879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湖北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770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1576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126354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1:80</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河北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766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1727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97285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1:56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6065">
                <a:tc>
                  <a:txBody>
                    <a:bodyPr/>
                    <a:p>
                      <a:pPr indent="0" algn="ctr">
                        <a:buNone/>
                      </a:pPr>
                      <a:r>
                        <a:rPr lang="zh-CN" sz="1000" b="0">
                          <a:solidFill>
                            <a:srgbClr val="000000"/>
                          </a:solidFill>
                          <a:latin typeface="华文中宋" panose="02010600040101010101" charset="-122"/>
                          <a:ea typeface="华文中宋" panose="02010600040101010101" charset="-122"/>
                        </a:rPr>
                        <a:t>四川</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815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1626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127116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1:78</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吉林</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494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1093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60791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1:55</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天津</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299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739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57012</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1:77</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青海</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279</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471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24470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1:51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重庆</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340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557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41448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1:74</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辽宁</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824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1788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92197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1:51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甘肃</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447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907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64936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1:71</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内蒙古</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631</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1277</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56190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1:44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6065">
                <a:tc>
                  <a:txBody>
                    <a:bodyPr/>
                    <a:p>
                      <a:pPr indent="0" algn="ctr">
                        <a:buNone/>
                      </a:pPr>
                      <a:r>
                        <a:rPr lang="zh-CN" sz="1000" b="0">
                          <a:solidFill>
                            <a:srgbClr val="000000"/>
                          </a:solidFill>
                          <a:latin typeface="华文中宋" panose="02010600040101010101" charset="-122"/>
                          <a:ea typeface="华文中宋" panose="02010600040101010101" charset="-122"/>
                        </a:rPr>
                        <a:t>江西</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454</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1013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70803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1:69</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华文中宋" panose="02010600040101010101" charset="-122"/>
                          <a:ea typeface="华文中宋" panose="02010600040101010101" charset="-122"/>
                        </a:rPr>
                        <a:t>黑龙江</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536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1200</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51173</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1:42</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5430">
                <a:tc>
                  <a:txBody>
                    <a:bodyPr/>
                    <a:p>
                      <a:pPr indent="0" algn="ctr">
                        <a:buNone/>
                      </a:pPr>
                      <a:r>
                        <a:rPr lang="zh-CN" sz="1000" b="0">
                          <a:solidFill>
                            <a:srgbClr val="000000"/>
                          </a:solidFill>
                          <a:latin typeface="华文中宋" panose="02010600040101010101" charset="-122"/>
                          <a:ea typeface="华文中宋" panose="02010600040101010101" charset="-122"/>
                        </a:rPr>
                        <a:t>广东</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1328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3326</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ea typeface="华文中宋" panose="02010600040101010101" charset="-122"/>
                        </a:rPr>
                        <a:t>230008</a:t>
                      </a:r>
                      <a:endParaRPr lang="en-US"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ea typeface="华文中宋" panose="02010600040101010101" charset="-122"/>
                        </a:rPr>
                        <a:t>1:69</a:t>
                      </a:r>
                      <a:endParaRPr lang="zh-CN" altLang="en-US" sz="10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1000" b="1">
                          <a:solidFill>
                            <a:srgbClr val="FF0000"/>
                          </a:solidFill>
                          <a:latin typeface="华文中宋" panose="02010600040101010101" charset="-122"/>
                          <a:ea typeface="华文中宋" panose="02010600040101010101" charset="-122"/>
                        </a:rPr>
                        <a:t>合计</a:t>
                      </a:r>
                      <a:endParaRPr lang="zh-CN" altLang="en-US" sz="10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华文中宋" panose="02010600040101010101" charset="-122"/>
                          <a:ea typeface="华文中宋" panose="02010600040101010101" charset="-122"/>
                        </a:rPr>
                        <a:t>18948</a:t>
                      </a:r>
                      <a:endParaRPr lang="en-US" altLang="en-US" sz="10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华文中宋" panose="02010600040101010101" charset="-122"/>
                          <a:ea typeface="华文中宋" panose="02010600040101010101" charset="-122"/>
                        </a:rPr>
                        <a:t>39561</a:t>
                      </a:r>
                      <a:endParaRPr lang="en-US" altLang="en-US" sz="10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1">
                          <a:solidFill>
                            <a:srgbClr val="FF0000"/>
                          </a:solidFill>
                          <a:latin typeface="华文中宋" panose="02010600040101010101" charset="-122"/>
                          <a:ea typeface="华文中宋" panose="02010600040101010101" charset="-122"/>
                        </a:rPr>
                        <a:t>2831327</a:t>
                      </a:r>
                      <a:endParaRPr lang="en-US" altLang="en-US" sz="10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altLang="en-US" sz="1000" b="1">
                          <a:solidFill>
                            <a:srgbClr val="FF0000"/>
                          </a:solidFill>
                          <a:latin typeface="华文中宋" panose="02010600040101010101" charset="-122"/>
                          <a:ea typeface="华文中宋" panose="02010600040101010101" charset="-122"/>
                        </a:rPr>
                        <a:t>1:71</a:t>
                      </a:r>
                      <a:endParaRPr lang="en-US" altLang="en-US" sz="10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531735" cy="1014730"/>
          </a:xfrm>
          <a:prstGeom prst="rect">
            <a:avLst/>
          </a:prstGeom>
          <a:noFill/>
        </p:spPr>
        <p:txBody>
          <a:bodyPr wrap="square" rtlCol="0">
            <a:spAutoFit/>
          </a:bodyPr>
          <a:p>
            <a:pPr algn="l">
              <a:buClrTx/>
              <a:buSzTx/>
              <a:buFontTx/>
            </a:pPr>
            <a:r>
              <a:rPr lang="en-US" altLang="zh-CN" sz="2800" b="1">
                <a:latin typeface="微软雅黑" panose="020B0503020204020204" pitchFamily="34" charset="-122"/>
                <a:ea typeface="微软雅黑" panose="020B0503020204020204" pitchFamily="34" charset="-122"/>
                <a:sym typeface="+mn-ea"/>
              </a:rPr>
              <a:t>2.3</a:t>
            </a:r>
            <a:r>
              <a:rPr lang="zh-CN" altLang="en-US" sz="2800" b="1">
                <a:latin typeface="微软雅黑" panose="020B0503020204020204" pitchFamily="34" charset="-122"/>
                <a:ea typeface="微软雅黑" panose="020B0503020204020204" pitchFamily="34" charset="-122"/>
                <a:sym typeface="+mn-ea"/>
              </a:rPr>
              <a:t>、</a:t>
            </a:r>
            <a:r>
              <a:rPr lang="en-US" altLang="zh-CN" sz="2800" b="1">
                <a:latin typeface="微软雅黑" panose="020B0503020204020204" pitchFamily="34" charset="-122"/>
                <a:ea typeface="微软雅黑" panose="020B0503020204020204" pitchFamily="34" charset="-122"/>
                <a:sym typeface="Calibri" panose="020F0702030404030204"/>
              </a:rPr>
              <a:t>2024</a:t>
            </a:r>
            <a:r>
              <a:rPr lang="zh-CN" altLang="en-US" sz="2800" b="1">
                <a:latin typeface="微软雅黑" panose="020B0503020204020204" pitchFamily="34" charset="-122"/>
                <a:ea typeface="微软雅黑" panose="020B0503020204020204" pitchFamily="34" charset="-122"/>
                <a:sym typeface="Calibri" panose="020F0702030404030204"/>
              </a:rPr>
              <a:t>国考应届生身份招录</a:t>
            </a:r>
            <a:r>
              <a:rPr lang="zh-CN" altLang="en-US" sz="2800" b="1">
                <a:latin typeface="微软雅黑" panose="020B0503020204020204" pitchFamily="34" charset="-122"/>
                <a:ea typeface="微软雅黑" panose="020B0503020204020204" pitchFamily="34" charset="-122"/>
                <a:sym typeface="Calibri" panose="020F0702030404030204"/>
              </a:rPr>
              <a:t>比</a:t>
            </a:r>
            <a:endParaRPr lang="zh-CN" altLang="en-US" sz="2800" b="1">
              <a:latin typeface="微软雅黑" panose="020B0503020204020204" pitchFamily="34" charset="-122"/>
              <a:ea typeface="微软雅黑" panose="020B0503020204020204" pitchFamily="34" charset="-122"/>
              <a:sym typeface="Calibri" panose="020F0702030404030204"/>
            </a:endParaRPr>
          </a:p>
          <a:p>
            <a:endParaRPr lang="zh-CN" altLang="en-US" sz="3200" b="1">
              <a:sym typeface="+mn-ea"/>
            </a:endParaRPr>
          </a:p>
        </p:txBody>
      </p:sp>
      <p:sp>
        <p:nvSpPr>
          <p:cNvPr id="4" name="文本框 3"/>
          <p:cNvSpPr txBox="1"/>
          <p:nvPr>
            <p:custDataLst>
              <p:tags r:id="rId1"/>
            </p:custDataLst>
          </p:nvPr>
        </p:nvSpPr>
        <p:spPr>
          <a:xfrm>
            <a:off x="884555" y="5316220"/>
            <a:ext cx="9591040" cy="817880"/>
          </a:xfrm>
          <a:prstGeom prst="rect">
            <a:avLst/>
          </a:prstGeom>
          <a:noFill/>
        </p:spPr>
        <p:txBody>
          <a:bodyPr wrap="square" rtlCol="0">
            <a:normAutofit/>
          </a:bodyPr>
          <a:p>
            <a:pPr algn="l"/>
            <a:r>
              <a:rPr>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在2024年国考中，</a:t>
            </a:r>
            <a:r>
              <a:rPr 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有</a:t>
            </a: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 11850</a:t>
            </a:r>
            <a:r>
              <a:rPr lang="zh-CN" altLang="en-US">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个岗位要求身份为应届生，招录人数为</a:t>
            </a:r>
            <a:r>
              <a:rPr lang="en-US" alt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18948</a:t>
            </a:r>
            <a:r>
              <a:rPr lang="zh-CN" altLang="en-US">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人，占比</a:t>
            </a:r>
            <a:r>
              <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6</a:t>
            </a:r>
            <a:r>
              <a:rPr 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6</a:t>
            </a:r>
            <a:r>
              <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a:t>
            </a:r>
            <a:r>
              <a:rPr lang="zh-CN">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a:t>
            </a:r>
            <a:r>
              <a:rPr>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如果以应届身份报考的考生能获得更多的选岗机会，降低竞争压力。</a:t>
            </a:r>
            <a:endParaRPr lang="zh-CN" altLang="en-US">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endParaRPr>
          </a:p>
        </p:txBody>
      </p:sp>
      <p:graphicFrame>
        <p:nvGraphicFramePr>
          <p:cNvPr id="6" name="表格 5"/>
          <p:cNvGraphicFramePr/>
          <p:nvPr>
            <p:custDataLst>
              <p:tags r:id="rId2"/>
            </p:custDataLst>
          </p:nvPr>
        </p:nvGraphicFramePr>
        <p:xfrm>
          <a:off x="884555" y="1219200"/>
          <a:ext cx="9590405" cy="3964940"/>
        </p:xfrm>
        <a:graphic>
          <a:graphicData uri="http://schemas.openxmlformats.org/drawingml/2006/table">
            <a:tbl>
              <a:tblPr/>
              <a:tblGrid>
                <a:gridCol w="3507740"/>
                <a:gridCol w="1740535"/>
                <a:gridCol w="2080260"/>
                <a:gridCol w="2261870"/>
              </a:tblGrid>
              <a:tr h="829945">
                <a:tc>
                  <a:txBody>
                    <a:bodyPr/>
                    <a:p>
                      <a:pPr marL="7620" indent="0" algn="ctr" fontAlgn="t">
                        <a:lnSpc>
                          <a:spcPct val="120000"/>
                        </a:lnSpc>
                        <a:spcBef>
                          <a:spcPts val="0"/>
                        </a:spcBef>
                        <a:spcAft>
                          <a:spcPts val="0"/>
                        </a:spcAft>
                      </a:pPr>
                      <a:r>
                        <a:rPr lang="zh-CN" altLang="en-US" sz="1600" b="1" i="0">
                          <a:solidFill>
                            <a:srgbClr val="FFFFFF"/>
                          </a:solidFill>
                          <a:latin typeface="微软雅黑" panose="020B0503020204020204" pitchFamily="34" charset="-122"/>
                          <a:ea typeface="微软雅黑" panose="020B0503020204020204" pitchFamily="34" charset="-122"/>
                        </a:rPr>
                        <a:t>身份要求</a:t>
                      </a:r>
                      <a:endParaRPr lang="zh-CN" altLang="en-US" sz="1600" b="1" i="0">
                        <a:solidFill>
                          <a:srgbClr val="FFFFFF"/>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C00000"/>
                    </a:solidFill>
                  </a:tcPr>
                </a:tc>
                <a:tc>
                  <a:txBody>
                    <a:bodyPr/>
                    <a:p>
                      <a:pPr marL="7620" indent="0" algn="ctr" fontAlgn="t">
                        <a:lnSpc>
                          <a:spcPct val="120000"/>
                        </a:lnSpc>
                        <a:spcBef>
                          <a:spcPts val="0"/>
                        </a:spcBef>
                        <a:spcAft>
                          <a:spcPts val="0"/>
                        </a:spcAft>
                      </a:pPr>
                      <a:r>
                        <a:rPr lang="zh-CN" altLang="en-US" sz="1600" b="1" i="0">
                          <a:solidFill>
                            <a:srgbClr val="FFFFFF"/>
                          </a:solidFill>
                          <a:latin typeface="微软雅黑" panose="020B0503020204020204" pitchFamily="34" charset="-122"/>
                          <a:ea typeface="微软雅黑" panose="020B0503020204020204" pitchFamily="34" charset="-122"/>
                        </a:rPr>
                        <a:t>职位数</a:t>
                      </a:r>
                      <a:endParaRPr lang="zh-CN" altLang="en-US" sz="1600" b="1" i="0">
                        <a:solidFill>
                          <a:srgbClr val="FFFFFF"/>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C00000"/>
                    </a:solidFill>
                  </a:tcPr>
                </a:tc>
                <a:tc>
                  <a:txBody>
                    <a:bodyPr/>
                    <a:p>
                      <a:pPr marL="7620" indent="0" algn="ctr" fontAlgn="t">
                        <a:lnSpc>
                          <a:spcPct val="120000"/>
                        </a:lnSpc>
                        <a:spcBef>
                          <a:spcPts val="0"/>
                        </a:spcBef>
                        <a:spcAft>
                          <a:spcPts val="0"/>
                        </a:spcAft>
                      </a:pPr>
                      <a:r>
                        <a:rPr lang="zh-CN" altLang="en-US" sz="1600" b="1" i="0">
                          <a:solidFill>
                            <a:srgbClr val="FFFFFF"/>
                          </a:solidFill>
                          <a:latin typeface="微软雅黑" panose="020B0503020204020204" pitchFamily="34" charset="-122"/>
                          <a:ea typeface="微软雅黑" panose="020B0503020204020204" pitchFamily="34" charset="-122"/>
                        </a:rPr>
                        <a:t>招考数量</a:t>
                      </a:r>
                      <a:endParaRPr lang="zh-CN" altLang="en-US" sz="1600" b="1" i="0">
                        <a:solidFill>
                          <a:srgbClr val="FFFFFF"/>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C00000"/>
                    </a:solidFill>
                  </a:tcPr>
                </a:tc>
                <a:tc>
                  <a:txBody>
                    <a:bodyPr/>
                    <a:p>
                      <a:pPr marL="7620" indent="0" algn="ctr" fontAlgn="t">
                        <a:lnSpc>
                          <a:spcPct val="120000"/>
                        </a:lnSpc>
                        <a:spcBef>
                          <a:spcPts val="0"/>
                        </a:spcBef>
                        <a:spcAft>
                          <a:spcPts val="0"/>
                        </a:spcAft>
                      </a:pPr>
                      <a:r>
                        <a:rPr lang="zh-CN" altLang="en-US" sz="1600" b="1" i="0">
                          <a:solidFill>
                            <a:srgbClr val="FFFFFF"/>
                          </a:solidFill>
                          <a:latin typeface="微软雅黑" panose="020B0503020204020204" pitchFamily="34" charset="-122"/>
                          <a:ea typeface="微软雅黑" panose="020B0503020204020204" pitchFamily="34" charset="-122"/>
                        </a:rPr>
                        <a:t>招录人数占比</a:t>
                      </a:r>
                      <a:endParaRPr lang="zh-CN" altLang="en-US" sz="1600" b="1" i="0">
                        <a:solidFill>
                          <a:srgbClr val="FFFFFF"/>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C00000"/>
                    </a:solidFill>
                  </a:tcPr>
                </a:tc>
              </a:tr>
              <a:tr h="784225">
                <a:tc>
                  <a:txBody>
                    <a:bodyPr/>
                    <a:p>
                      <a:pPr marL="7620" indent="0" algn="ctr" fontAlgn="t">
                        <a:lnSpc>
                          <a:spcPct val="120000"/>
                        </a:lnSpc>
                        <a:spcBef>
                          <a:spcPts val="0"/>
                        </a:spcBef>
                        <a:spcAft>
                          <a:spcPts val="0"/>
                        </a:spcAft>
                      </a:pPr>
                      <a:r>
                        <a:rPr lang="zh-CN" altLang="en-US" sz="1600" b="0" i="0" spc="13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限</a:t>
                      </a:r>
                      <a:r>
                        <a:rPr lang="en-US" altLang="zh-CN" sz="1600" b="0" i="0" spc="13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1600" b="0" i="0" spc="13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应届毕业生</a:t>
                      </a:r>
                      <a:endParaRPr lang="zh-CN" altLang="en-US" sz="1600" b="0" i="0" spc="13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7330</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16954</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42.86%</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782955">
                <a:tc>
                  <a:txBody>
                    <a:bodyPr/>
                    <a:p>
                      <a:pPr marL="7620" indent="0" algn="ctr" fontAlgn="t">
                        <a:lnSpc>
                          <a:spcPct val="120000"/>
                        </a:lnSpc>
                        <a:spcBef>
                          <a:spcPts val="0"/>
                        </a:spcBef>
                        <a:spcAft>
                          <a:spcPts val="0"/>
                        </a:spcAft>
                      </a:pPr>
                      <a:r>
                        <a:rPr lang="zh-CN" altLang="en-US" sz="1600" b="0" i="0" spc="130">
                          <a:solidFill>
                            <a:srgbClr val="000000"/>
                          </a:solidFill>
                          <a:latin typeface="微软雅黑" panose="020B0503020204020204" pitchFamily="34" charset="-122"/>
                          <a:ea typeface="微软雅黑" panose="020B0503020204020204" pitchFamily="34" charset="-122"/>
                        </a:rPr>
                        <a:t>不限</a:t>
                      </a:r>
                      <a:endParaRPr lang="zh-CN" altLang="en-US"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7098</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13369</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33.79%</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784860">
                <a:tc>
                  <a:txBody>
                    <a:bodyPr/>
                    <a:p>
                      <a:pPr marL="7620" indent="0" algn="ctr" fontAlgn="t">
                        <a:lnSpc>
                          <a:spcPct val="120000"/>
                        </a:lnSpc>
                        <a:spcBef>
                          <a:spcPts val="0"/>
                        </a:spcBef>
                        <a:spcAft>
                          <a:spcPts val="0"/>
                        </a:spcAft>
                      </a:pPr>
                      <a:r>
                        <a:rPr lang="zh-CN" altLang="en-US" sz="1600" b="0" i="0" spc="130">
                          <a:solidFill>
                            <a:srgbClr val="000000"/>
                          </a:solidFill>
                          <a:latin typeface="微软雅黑" panose="020B0503020204020204" pitchFamily="34" charset="-122"/>
                          <a:ea typeface="微软雅黑" panose="020B0503020204020204" pitchFamily="34" charset="-122"/>
                        </a:rPr>
                        <a:t>应届毕业生</a:t>
                      </a:r>
                      <a:endParaRPr lang="zh-CN" altLang="en-US"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4520</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9238</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23.35%</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782955">
                <a:tc>
                  <a:txBody>
                    <a:bodyPr/>
                    <a:p>
                      <a:pPr marL="7620" indent="0" algn="ctr" fontAlgn="t">
                        <a:lnSpc>
                          <a:spcPct val="120000"/>
                        </a:lnSpc>
                        <a:spcBef>
                          <a:spcPts val="0"/>
                        </a:spcBef>
                        <a:spcAft>
                          <a:spcPts val="0"/>
                        </a:spcAft>
                      </a:pPr>
                      <a:r>
                        <a:rPr lang="zh-CN" altLang="en-US" sz="1600" b="0" i="0" spc="130">
                          <a:solidFill>
                            <a:srgbClr val="000000"/>
                          </a:solidFill>
                          <a:latin typeface="微软雅黑" panose="020B0503020204020204" pitchFamily="34" charset="-122"/>
                          <a:ea typeface="微软雅黑" panose="020B0503020204020204" pitchFamily="34" charset="-122"/>
                        </a:rPr>
                        <a:t>总计</a:t>
                      </a:r>
                      <a:endParaRPr lang="zh-CN" altLang="en-US"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18948</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39561</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marL="7620" indent="0" algn="ctr" fontAlgn="t">
                        <a:lnSpc>
                          <a:spcPct val="120000"/>
                        </a:lnSpc>
                        <a:spcBef>
                          <a:spcPts val="0"/>
                        </a:spcBef>
                        <a:spcAft>
                          <a:spcPts val="0"/>
                        </a:spcAft>
                      </a:pPr>
                      <a:r>
                        <a:rPr lang="en-US" altLang="zh-CN" sz="1600" b="0" i="0" spc="130">
                          <a:solidFill>
                            <a:srgbClr val="000000"/>
                          </a:solidFill>
                          <a:latin typeface="微软雅黑" panose="020B0503020204020204" pitchFamily="34" charset="-122"/>
                          <a:ea typeface="微软雅黑" panose="020B0503020204020204" pitchFamily="34" charset="-122"/>
                        </a:rPr>
                        <a:t>100%</a:t>
                      </a:r>
                      <a:endParaRPr lang="en-US" altLang="zh-CN" sz="1600" b="0" i="0" spc="130">
                        <a:solidFill>
                          <a:srgbClr val="000000"/>
                        </a:solidFill>
                        <a:latin typeface="微软雅黑" panose="020B0503020204020204" pitchFamily="34" charset="-122"/>
                        <a:ea typeface="微软雅黑" panose="020B0503020204020204" pitchFamily="34" charset="-122"/>
                      </a:endParaRPr>
                    </a:p>
                  </a:txBody>
                  <a:tcPr marL="215900" marR="215900" marT="133350" marB="13335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531735" cy="1014730"/>
          </a:xfrm>
          <a:prstGeom prst="rect">
            <a:avLst/>
          </a:prstGeom>
          <a:noFill/>
        </p:spPr>
        <p:txBody>
          <a:bodyPr wrap="square" rtlCol="0">
            <a:spAutoFit/>
          </a:bodyPr>
          <a:p>
            <a:pPr algn="l">
              <a:buClrTx/>
              <a:buSzTx/>
              <a:buFontTx/>
            </a:pPr>
            <a:r>
              <a:rPr lang="en-US" altLang="zh-CN" sz="2800" b="1">
                <a:latin typeface="微软雅黑" panose="020B0503020204020204" pitchFamily="34" charset="-122"/>
                <a:ea typeface="微软雅黑" panose="020B0503020204020204" pitchFamily="34" charset="-122"/>
                <a:sym typeface="+mn-ea"/>
              </a:rPr>
              <a:t>2.4</a:t>
            </a:r>
            <a:r>
              <a:rPr lang="zh-CN" altLang="en-US" sz="2800" b="1">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Calibri" panose="020F0702030404030204"/>
              </a:rPr>
              <a:t>2020-2023年国考应届vs无限制竞争比</a:t>
            </a:r>
            <a:endParaRPr lang="zh-CN" altLang="en-US" sz="2800" b="1">
              <a:latin typeface="微软雅黑" panose="020B0503020204020204" pitchFamily="34" charset="-122"/>
              <a:ea typeface="微软雅黑" panose="020B0503020204020204" pitchFamily="34" charset="-122"/>
              <a:sym typeface="Calibri" panose="020F0702030404030204"/>
            </a:endParaRPr>
          </a:p>
          <a:p>
            <a:endParaRPr lang="zh-CN" altLang="en-US" sz="3200" b="1">
              <a:sym typeface="+mn-ea"/>
            </a:endParaRPr>
          </a:p>
        </p:txBody>
      </p:sp>
      <p:graphicFrame>
        <p:nvGraphicFramePr>
          <p:cNvPr id="5" name="表格 4"/>
          <p:cNvGraphicFramePr/>
          <p:nvPr>
            <p:custDataLst>
              <p:tags r:id="rId1"/>
            </p:custDataLst>
          </p:nvPr>
        </p:nvGraphicFramePr>
        <p:xfrm>
          <a:off x="1193165" y="1343660"/>
          <a:ext cx="9467850" cy="3337560"/>
        </p:xfrm>
        <a:graphic>
          <a:graphicData uri="http://schemas.openxmlformats.org/drawingml/2006/table">
            <a:tbl>
              <a:tblPr/>
              <a:tblGrid>
                <a:gridCol w="1616075"/>
                <a:gridCol w="1471930"/>
                <a:gridCol w="1787525"/>
                <a:gridCol w="2498090"/>
                <a:gridCol w="2094230"/>
              </a:tblGrid>
              <a:tr h="306705">
                <a:tc rowSpan="3">
                  <a:txBody>
                    <a:bodyPr/>
                    <a:p>
                      <a:pPr marL="7620" indent="0" algn="ctr" fontAlgn="ctr">
                        <a:lnSpc>
                          <a:spcPct val="120000"/>
                        </a:lnSpc>
                        <a:spcBef>
                          <a:spcPts val="0"/>
                        </a:spcBef>
                        <a:spcAft>
                          <a:spcPts val="0"/>
                        </a:spcAft>
                      </a:pPr>
                      <a:r>
                        <a:rPr lang="en-US" altLang="zh-CN" sz="1400" b="1"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400" b="1"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1"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7620" indent="0" algn="ctr" fontAlgn="ctr">
                        <a:lnSpc>
                          <a:spcPct val="120000"/>
                        </a:lnSpc>
                        <a:spcBef>
                          <a:spcPts val="0"/>
                        </a:spcBef>
                        <a:spcAft>
                          <a:spcPts val="0"/>
                        </a:spcAft>
                      </a:pPr>
                      <a:r>
                        <a:rPr lang="zh-CN" altLang="en-US" sz="1400" b="1" i="0" spc="120">
                          <a:solidFill>
                            <a:srgbClr val="000000"/>
                          </a:solidFill>
                          <a:latin typeface="微软雅黑" panose="020B0503020204020204" pitchFamily="34" charset="-122"/>
                          <a:ea typeface="微软雅黑" panose="020B0503020204020204" pitchFamily="34" charset="-122"/>
                        </a:rPr>
                        <a:t>要求</a:t>
                      </a:r>
                      <a:endParaRPr lang="zh-CN" altLang="en-US"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1" i="0" spc="120">
                          <a:solidFill>
                            <a:srgbClr val="000000"/>
                          </a:solidFill>
                          <a:latin typeface="微软雅黑" panose="020B0503020204020204" pitchFamily="34" charset="-122"/>
                          <a:ea typeface="微软雅黑" panose="020B0503020204020204" pitchFamily="34" charset="-122"/>
                        </a:rPr>
                        <a:t>报名人数</a:t>
                      </a:r>
                      <a:endParaRPr lang="zh-CN" altLang="en-US"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1" i="0" spc="120">
                          <a:solidFill>
                            <a:srgbClr val="000000"/>
                          </a:solidFill>
                          <a:latin typeface="微软雅黑" panose="020B0503020204020204" pitchFamily="34" charset="-122"/>
                          <a:ea typeface="微软雅黑" panose="020B0503020204020204" pitchFamily="34" charset="-122"/>
                        </a:rPr>
                        <a:t>报名人数占比</a:t>
                      </a:r>
                      <a:endParaRPr lang="zh-CN" altLang="en-US"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1" i="0" spc="120">
                          <a:solidFill>
                            <a:srgbClr val="000000"/>
                          </a:solidFill>
                          <a:latin typeface="微软雅黑" panose="020B0503020204020204" pitchFamily="34" charset="-122"/>
                          <a:ea typeface="微软雅黑" panose="020B0503020204020204" pitchFamily="34" charset="-122"/>
                        </a:rPr>
                        <a:t>平均竞争比</a:t>
                      </a:r>
                      <a:endParaRPr lang="zh-CN" altLang="en-US"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0670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7620" indent="0" algn="ctr" fontAlgn="ctr">
                        <a:lnSpc>
                          <a:spcPct val="120000"/>
                        </a:lnSpc>
                        <a:spcBef>
                          <a:spcPts val="0"/>
                        </a:spcBef>
                        <a:spcAft>
                          <a:spcPts val="0"/>
                        </a:spcAft>
                      </a:pPr>
                      <a:r>
                        <a:rPr lang="zh-CN" altLang="en-US" sz="1400" b="1" i="0" spc="120">
                          <a:solidFill>
                            <a:srgbClr val="000000"/>
                          </a:solidFill>
                          <a:latin typeface="微软雅黑" panose="020B0503020204020204" pitchFamily="34" charset="-122"/>
                          <a:ea typeface="微软雅黑" panose="020B0503020204020204" pitchFamily="34" charset="-122"/>
                        </a:rPr>
                        <a:t>无限制</a:t>
                      </a:r>
                      <a:endParaRPr lang="zh-CN" altLang="en-US"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1" i="0" spc="120">
                          <a:solidFill>
                            <a:srgbClr val="000000"/>
                          </a:solidFill>
                          <a:latin typeface="微软雅黑" panose="020B0503020204020204" pitchFamily="34" charset="-122"/>
                          <a:ea typeface="微软雅黑" panose="020B0503020204020204" pitchFamily="34" charset="-122"/>
                        </a:rPr>
                        <a:t>675669</a:t>
                      </a:r>
                      <a:endParaRPr lang="en-US" altLang="zh-CN"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1" i="0" spc="120">
                          <a:solidFill>
                            <a:srgbClr val="000000"/>
                          </a:solidFill>
                          <a:latin typeface="微软雅黑" panose="020B0503020204020204" pitchFamily="34" charset="-122"/>
                          <a:ea typeface="微软雅黑" panose="020B0503020204020204" pitchFamily="34" charset="-122"/>
                        </a:rPr>
                        <a:t>54.80%</a:t>
                      </a:r>
                      <a:endParaRPr lang="en-US" altLang="zh-CN" sz="1400" b="1"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1" i="0" spc="120">
                          <a:solidFill>
                            <a:schemeClr val="tx1"/>
                          </a:solidFill>
                          <a:latin typeface="微软雅黑" panose="020B0503020204020204" pitchFamily="34" charset="-122"/>
                          <a:ea typeface="微软雅黑" panose="020B0503020204020204" pitchFamily="34" charset="-122"/>
                        </a:rPr>
                        <a:t>123:1</a:t>
                      </a:r>
                      <a:endParaRPr lang="en-US" altLang="zh-CN" sz="1400" b="1" i="0" spc="120">
                        <a:solidFill>
                          <a:schemeClr val="tx1"/>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应届</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557352</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45.20%</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FF0000"/>
                          </a:solidFill>
                          <a:latin typeface="微软雅黑" panose="020B0503020204020204" pitchFamily="34" charset="-122"/>
                          <a:ea typeface="微软雅黑" panose="020B0503020204020204" pitchFamily="34" charset="-122"/>
                        </a:rPr>
                        <a:t>68:1</a:t>
                      </a:r>
                      <a:endParaRPr lang="en-US" altLang="zh-CN" sz="1400" b="0" i="0" spc="120">
                        <a:solidFill>
                          <a:srgbClr val="FF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rowSpan="3">
                  <a:txBody>
                    <a:bodyPr/>
                    <a:p>
                      <a:pPr marL="7620" indent="0" algn="ctr" fontAlgn="ctr">
                        <a:lnSpc>
                          <a:spcPct val="120000"/>
                        </a:lnSpc>
                        <a:spcBef>
                          <a:spcPts val="0"/>
                        </a:spcBef>
                        <a:spcAft>
                          <a:spcPts val="0"/>
                        </a:spcAft>
                      </a:pPr>
                      <a:r>
                        <a:rPr lang="en-US" altLang="zh-CN"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要求</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报名人数</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报名人数占比</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平均竞争比</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无限制</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747944</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49.54%</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chemeClr val="tx1"/>
                          </a:solidFill>
                          <a:latin typeface="微软雅黑" panose="020B0503020204020204" pitchFamily="34" charset="-122"/>
                          <a:ea typeface="微软雅黑" panose="020B0503020204020204" pitchFamily="34" charset="-122"/>
                        </a:rPr>
                        <a:t>181:1</a:t>
                      </a:r>
                      <a:endParaRPr lang="en-US" altLang="zh-CN" sz="1400" b="0" i="0" spc="120">
                        <a:solidFill>
                          <a:schemeClr val="tx1"/>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应届</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761938</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50.46%</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FF0000"/>
                          </a:solidFill>
                          <a:latin typeface="微软雅黑" panose="020B0503020204020204" pitchFamily="34" charset="-122"/>
                          <a:ea typeface="微软雅黑" panose="020B0503020204020204" pitchFamily="34" charset="-122"/>
                        </a:rPr>
                        <a:t>85:1</a:t>
                      </a:r>
                      <a:endParaRPr lang="en-US" altLang="zh-CN" sz="1400" b="0" i="0" spc="120">
                        <a:solidFill>
                          <a:srgbClr val="FF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rowSpan="3">
                  <a:txBody>
                    <a:bodyPr/>
                    <a:p>
                      <a:pPr marL="7620" indent="0" algn="ctr" fontAlgn="ctr">
                        <a:lnSpc>
                          <a:spcPct val="120000"/>
                        </a:lnSpc>
                        <a:spcBef>
                          <a:spcPts val="0"/>
                        </a:spcBef>
                        <a:spcAft>
                          <a:spcPts val="0"/>
                        </a:spcAft>
                      </a:pPr>
                      <a:r>
                        <a:rPr lang="en-US" altLang="zh-CN"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要求</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报名人数</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报名人数占比</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平均竞争比</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无限制</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1102087</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60.12%</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chemeClr val="tx1"/>
                          </a:solidFill>
                          <a:latin typeface="微软雅黑" panose="020B0503020204020204" pitchFamily="34" charset="-122"/>
                          <a:ea typeface="微软雅黑" panose="020B0503020204020204" pitchFamily="34" charset="-122"/>
                        </a:rPr>
                        <a:t>186:1</a:t>
                      </a:r>
                      <a:endParaRPr lang="en-US" altLang="zh-CN" sz="1400" b="0" i="0" spc="120">
                        <a:solidFill>
                          <a:schemeClr val="tx1"/>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应届</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731048</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39.88%</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FF0000"/>
                          </a:solidFill>
                          <a:latin typeface="微软雅黑" panose="020B0503020204020204" pitchFamily="34" charset="-122"/>
                          <a:ea typeface="微软雅黑" panose="020B0503020204020204" pitchFamily="34" charset="-122"/>
                        </a:rPr>
                        <a:t>68:1</a:t>
                      </a:r>
                      <a:endParaRPr lang="en-US" altLang="zh-CN" sz="1400" b="0" i="0" spc="120">
                        <a:solidFill>
                          <a:srgbClr val="FF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rowSpan="3">
                  <a:txBody>
                    <a:bodyPr/>
                    <a:p>
                      <a:pPr marL="7620" indent="0" algn="ctr" fontAlgn="ctr">
                        <a:lnSpc>
                          <a:spcPct val="120000"/>
                        </a:lnSpc>
                        <a:spcBef>
                          <a:spcPts val="0"/>
                        </a:spcBef>
                        <a:spcAft>
                          <a:spcPts val="0"/>
                        </a:spcAft>
                      </a:pPr>
                      <a:r>
                        <a:rPr lang="en-US" altLang="zh-CN"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0" i="0" spc="12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要求</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报名人数</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报名人数占比</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平均竞争比</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无限制</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1760211</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70.31%</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chemeClr val="tx1"/>
                          </a:solidFill>
                          <a:latin typeface="微软雅黑" panose="020B0503020204020204" pitchFamily="34" charset="-122"/>
                          <a:ea typeface="微软雅黑" panose="020B0503020204020204" pitchFamily="34" charset="-122"/>
                        </a:rPr>
                        <a:t>256:1</a:t>
                      </a:r>
                      <a:endParaRPr lang="en-US" altLang="zh-CN" sz="1400" b="0" i="0" spc="120">
                        <a:solidFill>
                          <a:schemeClr val="tx1"/>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7620" indent="0" algn="ctr" fontAlgn="ctr">
                        <a:lnSpc>
                          <a:spcPct val="120000"/>
                        </a:lnSpc>
                        <a:spcBef>
                          <a:spcPts val="0"/>
                        </a:spcBef>
                        <a:spcAft>
                          <a:spcPts val="0"/>
                        </a:spcAft>
                      </a:pPr>
                      <a:r>
                        <a:rPr lang="zh-CN" altLang="en-US" sz="1400" b="0" i="0" spc="120">
                          <a:solidFill>
                            <a:srgbClr val="000000"/>
                          </a:solidFill>
                          <a:latin typeface="微软雅黑" panose="020B0503020204020204" pitchFamily="34" charset="-122"/>
                          <a:ea typeface="微软雅黑" panose="020B0503020204020204" pitchFamily="34" charset="-122"/>
                        </a:rPr>
                        <a:t>应届</a:t>
                      </a:r>
                      <a:endParaRPr lang="zh-CN" altLang="en-US"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743363</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000000"/>
                          </a:solidFill>
                          <a:latin typeface="微软雅黑" panose="020B0503020204020204" pitchFamily="34" charset="-122"/>
                          <a:ea typeface="微软雅黑" panose="020B0503020204020204" pitchFamily="34" charset="-122"/>
                        </a:rPr>
                        <a:t>29.69%</a:t>
                      </a:r>
                      <a:endParaRPr lang="en-US" altLang="zh-CN" sz="1400" b="0" i="0" spc="120">
                        <a:solidFill>
                          <a:srgbClr val="00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620" indent="0" algn="ctr" fontAlgn="ctr">
                        <a:lnSpc>
                          <a:spcPct val="120000"/>
                        </a:lnSpc>
                        <a:spcBef>
                          <a:spcPts val="0"/>
                        </a:spcBef>
                        <a:spcAft>
                          <a:spcPts val="0"/>
                        </a:spcAft>
                      </a:pPr>
                      <a:r>
                        <a:rPr lang="en-US" altLang="zh-CN" sz="1400" b="0" i="0" spc="120">
                          <a:solidFill>
                            <a:srgbClr val="FF0000"/>
                          </a:solidFill>
                          <a:latin typeface="微软雅黑" panose="020B0503020204020204" pitchFamily="34" charset="-122"/>
                          <a:ea typeface="微软雅黑" panose="020B0503020204020204" pitchFamily="34" charset="-122"/>
                        </a:rPr>
                        <a:t>70:1</a:t>
                      </a:r>
                      <a:endParaRPr lang="en-US" altLang="zh-CN" sz="1400" b="0" i="0" spc="120">
                        <a:solidFill>
                          <a:srgbClr val="FF0000"/>
                        </a:solidFill>
                        <a:latin typeface="微软雅黑" panose="020B0503020204020204" pitchFamily="34" charset="-122"/>
                        <a:ea typeface="微软雅黑" panose="020B0503020204020204" pitchFamily="34" charset="-122"/>
                      </a:endParaRPr>
                    </a:p>
                  </a:txBody>
                  <a:tcPr marL="25400" marR="25400" marT="25400" marB="2540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7" name="文本框 6"/>
          <p:cNvSpPr txBox="1"/>
          <p:nvPr>
            <p:custDataLst>
              <p:tags r:id="rId2"/>
            </p:custDataLst>
          </p:nvPr>
        </p:nvSpPr>
        <p:spPr>
          <a:xfrm>
            <a:off x="1531027" y="5471161"/>
            <a:ext cx="9129946" cy="921384"/>
          </a:xfrm>
          <a:prstGeom prst="rect">
            <a:avLst/>
          </a:prstGeom>
          <a:noFill/>
        </p:spPr>
        <p:txBody>
          <a:bodyPr wrap="square" rtlCol="0">
            <a:normAutofit/>
          </a:bodyPr>
          <a:p>
            <a:r>
              <a:rPr spc="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对比</a:t>
            </a:r>
            <a:r>
              <a:rPr spc="5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国考岗位中</a:t>
            </a:r>
            <a:r>
              <a:rPr spc="-4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pc="5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，应届生岗位竞争比和无限制的岗位竞争比</a:t>
            </a:r>
            <a:r>
              <a:rPr spc="-4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pc="5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，应届生报考竞争比是要小于不限制岗位</a:t>
            </a:r>
            <a:r>
              <a:rPr spc="4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的</a:t>
            </a:r>
            <a:r>
              <a:rPr spc="-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pc="4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pc="-94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pc="4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而</a:t>
            </a:r>
            <a:r>
              <a:rPr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pc="1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且平均竞争比小于</a:t>
            </a:r>
            <a:r>
              <a:rPr spc="11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100:1</a:t>
            </a:r>
            <a:r>
              <a:rPr spc="11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531735" cy="1014730"/>
          </a:xfrm>
          <a:prstGeom prst="rect">
            <a:avLst/>
          </a:prstGeom>
          <a:noFill/>
        </p:spPr>
        <p:txBody>
          <a:bodyPr wrap="square" rtlCol="0">
            <a:spAutoFit/>
          </a:bodyPr>
          <a:p>
            <a:pPr algn="l">
              <a:buClrTx/>
              <a:buSzTx/>
              <a:buFontTx/>
            </a:pPr>
            <a:r>
              <a:rPr lang="en-US" altLang="zh-CN" sz="2800" b="1">
                <a:latin typeface="微软雅黑" panose="020B0503020204020204" pitchFamily="34" charset="-122"/>
                <a:ea typeface="微软雅黑" panose="020B0503020204020204" pitchFamily="34" charset="-122"/>
                <a:sym typeface="+mn-ea"/>
              </a:rPr>
              <a:t>2.5</a:t>
            </a:r>
            <a:r>
              <a:rPr lang="zh-CN" altLang="en-US" sz="2800" b="1">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Calibri" panose="020F0702030404030204"/>
              </a:rPr>
              <a:t>国考十大</a:t>
            </a:r>
            <a:r>
              <a:rPr lang="zh-CN" altLang="en-US" sz="2800" b="1">
                <a:latin typeface="微软雅黑" panose="020B0503020204020204" pitchFamily="34" charset="-122"/>
                <a:ea typeface="微软雅黑" panose="020B0503020204020204" pitchFamily="34" charset="-122"/>
                <a:sym typeface="Calibri" panose="020F0702030404030204"/>
              </a:rPr>
              <a:t>热门专业</a:t>
            </a:r>
            <a:endParaRPr lang="zh-CN" altLang="en-US" sz="2800" b="1">
              <a:latin typeface="微软雅黑" panose="020B0503020204020204" pitchFamily="34" charset="-122"/>
              <a:ea typeface="微软雅黑" panose="020B0503020204020204" pitchFamily="34" charset="-122"/>
              <a:sym typeface="Calibri" panose="020F0702030404030204"/>
            </a:endParaRPr>
          </a:p>
          <a:p>
            <a:endParaRPr lang="zh-CN" altLang="en-US" sz="3200" b="1">
              <a:sym typeface="+mn-ea"/>
            </a:endParaRPr>
          </a:p>
        </p:txBody>
      </p:sp>
      <p:sp>
        <p:nvSpPr>
          <p:cNvPr id="11" name="Title 6"/>
          <p:cNvSpPr txBox="1"/>
          <p:nvPr>
            <p:custDataLst>
              <p:tags r:id="rId2"/>
            </p:custDataLst>
          </p:nvPr>
        </p:nvSpPr>
        <p:spPr>
          <a:xfrm>
            <a:off x="1038860" y="4871085"/>
            <a:ext cx="10114280" cy="112966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sz="18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经统计发现，以专业招录人数为统计标准，2024国考招录中，排名前十的热门专业依次如下：财政学、经济学、计算机、法学、金融学、统计学、语言、财会审计、工商管理、数学</a:t>
            </a:r>
            <a:endParaRPr sz="18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图表 2"/>
          <p:cNvGraphicFramePr/>
          <p:nvPr>
            <p:custDataLst>
              <p:tags r:id="rId3"/>
            </p:custDataLst>
          </p:nvPr>
        </p:nvGraphicFramePr>
        <p:xfrm>
          <a:off x="1365568" y="1333500"/>
          <a:ext cx="9460865" cy="327723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531735"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2.6</a:t>
            </a:r>
            <a:r>
              <a:rPr lang="zh-CN" altLang="en-US" sz="2800" b="1">
                <a:latin typeface="微软雅黑" panose="020B0503020204020204" pitchFamily="34" charset="-122"/>
                <a:ea typeface="微软雅黑" panose="020B0503020204020204" pitchFamily="34" charset="-122"/>
                <a:sym typeface="+mn-ea"/>
              </a:rPr>
              <a:t>、2024年各地省考报考数据分析</a:t>
            </a:r>
            <a:endParaRPr lang="zh-CN" altLang="en-US" sz="3200" b="1">
              <a:sym typeface="+mn-ea"/>
            </a:endParaRPr>
          </a:p>
        </p:txBody>
      </p:sp>
      <p:sp>
        <p:nvSpPr>
          <p:cNvPr id="6" name="文本框 5"/>
          <p:cNvSpPr txBox="1"/>
          <p:nvPr/>
        </p:nvSpPr>
        <p:spPr>
          <a:xfrm>
            <a:off x="8143240" y="5809615"/>
            <a:ext cx="3647440" cy="237490"/>
          </a:xfrm>
          <a:prstGeom prst="rect">
            <a:avLst/>
          </a:prstGeom>
          <a:noFill/>
        </p:spPr>
        <p:txBody>
          <a:bodyPr wrap="square" rtlCol="0">
            <a:noAutofit/>
          </a:bodyPr>
          <a:p>
            <a:r>
              <a:rPr lang="zh-CN" altLang="en-US" sz="1200" b="1">
                <a:latin typeface="华文中宋" panose="02010600040101010101" charset="-122"/>
                <a:ea typeface="华文中宋" panose="02010600040101010101" charset="-122"/>
                <a:cs typeface="微软雅黑" panose="020B0503020204020204" pitchFamily="34" charset="-122"/>
                <a:sym typeface="+mn-ea"/>
              </a:rPr>
              <a:t>【数据来源：华图教育结合官方发布数据预估统计】</a:t>
            </a:r>
            <a:endParaRPr lang="zh-CN" altLang="en-US" sz="1200" b="1">
              <a:latin typeface="华文中宋" panose="02010600040101010101" charset="-122"/>
              <a:ea typeface="华文中宋" panose="02010600040101010101" charset="-122"/>
              <a:cs typeface="微软雅黑" panose="020B0503020204020204" pitchFamily="34" charset="-122"/>
            </a:endParaRPr>
          </a:p>
          <a:p>
            <a:endParaRPr lang="zh-CN" altLang="en-US" sz="1200" b="1">
              <a:latin typeface="华文中宋" panose="02010600040101010101" charset="-122"/>
              <a:ea typeface="华文中宋" panose="02010600040101010101" charset="-122"/>
              <a:cs typeface="微软雅黑" panose="020B0503020204020204" pitchFamily="34" charset="-122"/>
            </a:endParaRPr>
          </a:p>
          <a:p>
            <a:endParaRPr lang="en-US" altLang="zh-CN" sz="1000" b="1">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000" b="1">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表格 4"/>
          <p:cNvGraphicFramePr/>
          <p:nvPr>
            <p:custDataLst>
              <p:tags r:id="rId1"/>
            </p:custDataLst>
          </p:nvPr>
        </p:nvGraphicFramePr>
        <p:xfrm>
          <a:off x="467360" y="1058545"/>
          <a:ext cx="11201400" cy="4720590"/>
        </p:xfrm>
        <a:graphic>
          <a:graphicData uri="http://schemas.openxmlformats.org/drawingml/2006/table">
            <a:tbl>
              <a:tblPr/>
              <a:tblGrid>
                <a:gridCol w="1120140"/>
                <a:gridCol w="1120140"/>
                <a:gridCol w="1120140"/>
                <a:gridCol w="1120140"/>
                <a:gridCol w="1120140"/>
                <a:gridCol w="1120140"/>
                <a:gridCol w="1120140"/>
                <a:gridCol w="1120140"/>
                <a:gridCol w="1120140"/>
                <a:gridCol w="1120140"/>
              </a:tblGrid>
              <a:tr h="363220">
                <a:tc gridSpan="10">
                  <a:txBody>
                    <a:bodyPr/>
                    <a:p>
                      <a:pPr indent="0" algn="ctr">
                        <a:buNone/>
                      </a:pPr>
                      <a:r>
                        <a:rPr lang="zh-CN" sz="1600" b="1">
                          <a:solidFill>
                            <a:srgbClr val="FFFFFF"/>
                          </a:solidFill>
                          <a:latin typeface="Arial" panose="020B0604020202090204" pitchFamily="34" charset="0"/>
                          <a:ea typeface="华文中宋" panose="02010600040101010101" charset="-122"/>
                        </a:rPr>
                        <a:t>2024年全国省考-各省-报名数据分析</a:t>
                      </a:r>
                      <a:endParaRPr lang="zh-CN" altLang="en-US" sz="16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T cap="flat">
                      <a:noFill/>
                    </a:lnT>
                    <a:lnB w="12700" cap="flat" cmpd="sng">
                      <a:solidFill>
                        <a:srgbClr val="C70F00"/>
                      </a:solidFill>
                      <a:prstDash val="solid"/>
                      <a:headEnd type="none" w="med" len="med"/>
                      <a:tailEnd type="none" w="med" len="med"/>
                    </a:lnB>
                  </a:tcPr>
                </a:tc>
                <a:tc hMerge="1">
                  <a:tcPr>
                    <a:lnR cap="flat">
                      <a:noFill/>
                    </a:lnR>
                    <a:lnT cap="flat">
                      <a:noFill/>
                    </a:lnT>
                    <a:lnB w="12700" cap="flat" cmpd="sng">
                      <a:solidFill>
                        <a:srgbClr val="C70F00"/>
                      </a:solidFill>
                      <a:prstDash val="solid"/>
                      <a:headEnd type="none" w="med" len="med"/>
                      <a:tailEnd type="none" w="med" len="med"/>
                    </a:lnB>
                  </a:tcPr>
                </a:tc>
              </a:tr>
              <a:tr h="180340">
                <a:tc>
                  <a:txBody>
                    <a:bodyPr/>
                    <a:p>
                      <a:pPr indent="0" algn="ctr">
                        <a:buNone/>
                      </a:pPr>
                      <a:r>
                        <a:rPr lang="zh-CN" sz="1000" b="1">
                          <a:solidFill>
                            <a:srgbClr val="FFFFFF"/>
                          </a:solidFill>
                          <a:latin typeface="Arial" panose="020B0604020202090204" pitchFamily="34" charset="0"/>
                          <a:ea typeface="华文中宋" panose="02010600040101010101" charset="-122"/>
                        </a:rPr>
                        <a:t>省份</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岗位数</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招录人数</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报名人数</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竞争比</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省份</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岗位数</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招录人数</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报名人数</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000" b="1">
                          <a:solidFill>
                            <a:srgbClr val="FFFFFF"/>
                          </a:solidFill>
                          <a:latin typeface="Arial" panose="020B0604020202090204" pitchFamily="34" charset="0"/>
                          <a:ea typeface="华文中宋" panose="02010600040101010101" charset="-122"/>
                        </a:rPr>
                        <a:t>竞争比</a:t>
                      </a:r>
                      <a:endParaRPr lang="zh-CN" altLang="en-US" sz="10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贵州</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4676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6142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413759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1:67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辽宁</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5944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6996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231881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1:33</a:t>
                      </a:r>
                      <a:endParaRPr lang="zh-CN" altLang="en-US" sz="1000" b="0">
                        <a:solidFill>
                          <a:srgbClr val="000000"/>
                        </a:solidFill>
                        <a:latin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河南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6231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9900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659005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1:66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内蒙古</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5051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5977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184334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1:30</a:t>
                      </a:r>
                      <a:endParaRPr lang="zh-CN"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1620">
                <a:tc>
                  <a:txBody>
                    <a:bodyPr/>
                    <a:p>
                      <a:pPr indent="0" algn="ctr">
                        <a:buNone/>
                      </a:pPr>
                      <a:r>
                        <a:rPr lang="zh-CN" sz="1000" b="0">
                          <a:solidFill>
                            <a:srgbClr val="000000"/>
                          </a:solidFill>
                          <a:latin typeface="Arial" panose="020B0604020202090204" pitchFamily="34" charset="0"/>
                          <a:ea typeface="华文中宋" panose="02010600040101010101" charset="-122"/>
                        </a:rPr>
                        <a:t>福建</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3894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4543</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294099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1:64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上海</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1257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2342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65000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1:27</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青海</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928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1205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75975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1:63</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广东</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12170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17307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450000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1:26</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山西</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4160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4936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290000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1:58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吉林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3514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4341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100000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1:23</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云南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5696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5710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313428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1:54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甘肃</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4126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4472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100000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1:22</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陕西</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4862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6772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320000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1:47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海南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1511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1530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32669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1:21</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宁夏</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984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1324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61663</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1:46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天津</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1098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2588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52000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1:20</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山东</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7428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10569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485899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1:45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湖北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6114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10457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210000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1:20</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安徽</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4109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7832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357708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1:45</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新疆</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2878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4318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81088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1:18</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江苏</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6676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9470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410291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1:43</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广西</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4210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7639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140000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1:18</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1620">
                <a:tc>
                  <a:txBody>
                    <a:bodyPr/>
                    <a:p>
                      <a:pPr indent="0" algn="ctr">
                        <a:buNone/>
                      </a:pPr>
                      <a:r>
                        <a:rPr lang="zh-CN" sz="1000" b="0">
                          <a:solidFill>
                            <a:srgbClr val="000000"/>
                          </a:solidFill>
                          <a:latin typeface="Arial" panose="020B0604020202090204" pitchFamily="34" charset="0"/>
                          <a:ea typeface="华文中宋" panose="02010600040101010101" charset="-122"/>
                        </a:rPr>
                        <a:t>重庆</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3174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4530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195723</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1:43</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黑龙江</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5841</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7768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130748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1:16</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浙江</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5020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7206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281000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1:38</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河北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6372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9007</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145210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1:16</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新疆兵团</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1355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2048</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76765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1:37</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湖南</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6585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10393</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141052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1:13</a:t>
                      </a:r>
                      <a:endParaRPr lang="en-US" altLang="en-US"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江西</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6042</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7504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272054</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1:36</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400" b="1">
                          <a:solidFill>
                            <a:srgbClr val="FF0000"/>
                          </a:solidFill>
                          <a:latin typeface="Arial" panose="020B0604020202090204" pitchFamily="34" charset="0"/>
                          <a:ea typeface="华文中宋" panose="02010600040101010101" charset="-122"/>
                        </a:rPr>
                        <a:t>北京</a:t>
                      </a:r>
                      <a:endParaRPr lang="zh-CN" altLang="en-US" sz="1400" b="1">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400" b="1">
                          <a:solidFill>
                            <a:srgbClr val="FF0000"/>
                          </a:solidFill>
                          <a:latin typeface="华文中宋" panose="02010600040101010101" charset="-122"/>
                        </a:rPr>
                        <a:t>1804</a:t>
                      </a:r>
                      <a:endParaRPr lang="en-US" altLang="en-US" sz="1400" b="1">
                        <a:solidFill>
                          <a:srgbClr val="FF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400" b="1">
                          <a:solidFill>
                            <a:srgbClr val="FF0000"/>
                          </a:solidFill>
                          <a:latin typeface="华文中宋" panose="02010600040101010101" charset="-122"/>
                        </a:rPr>
                        <a:t>4361</a:t>
                      </a:r>
                      <a:endParaRPr lang="en-US" altLang="en-US" sz="1400" b="1">
                        <a:solidFill>
                          <a:srgbClr val="FF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400" b="1">
                          <a:solidFill>
                            <a:srgbClr val="FF0000"/>
                          </a:solidFill>
                          <a:latin typeface="华文中宋" panose="02010600040101010101" charset="-122"/>
                        </a:rPr>
                        <a:t>40492</a:t>
                      </a:r>
                      <a:endParaRPr lang="en-US" altLang="en-US" sz="1400" b="1">
                        <a:solidFill>
                          <a:srgbClr val="FF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altLang="en-US" sz="1400" b="1">
                          <a:solidFill>
                            <a:srgbClr val="FF0000"/>
                          </a:solidFill>
                          <a:latin typeface="华文中宋" panose="02010600040101010101" charset="-122"/>
                        </a:rPr>
                        <a:t>1:9</a:t>
                      </a:r>
                      <a:endParaRPr lang="en-US" altLang="en-US" sz="1400" b="1">
                        <a:solidFill>
                          <a:srgbClr val="FF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0985">
                <a:tc>
                  <a:txBody>
                    <a:bodyPr/>
                    <a:p>
                      <a:pPr indent="0" algn="ctr">
                        <a:buNone/>
                      </a:pPr>
                      <a:r>
                        <a:rPr lang="zh-CN" sz="1000" b="0">
                          <a:solidFill>
                            <a:srgbClr val="000000"/>
                          </a:solidFill>
                          <a:latin typeface="Arial" panose="020B0604020202090204" pitchFamily="34" charset="0"/>
                          <a:ea typeface="华文中宋" panose="02010600040101010101" charset="-122"/>
                        </a:rPr>
                        <a:t>四川</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5995</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11179</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400000</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altLang="en-US" sz="1000" b="0">
                          <a:solidFill>
                            <a:srgbClr val="000000"/>
                          </a:solidFill>
                          <a:latin typeface="华文中宋" panose="02010600040101010101" charset="-122"/>
                        </a:rPr>
                        <a:t>1:35</a:t>
                      </a:r>
                      <a:endParaRPr lang="zh-CN"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90204" pitchFamily="34" charset="0"/>
                          <a:ea typeface="华文中宋" panose="02010600040101010101" charset="-122"/>
                        </a:rPr>
                        <a:t>西藏</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286</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303</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华文中宋" panose="02010600040101010101" charset="-122"/>
                        </a:rPr>
                        <a:t>/</a:t>
                      </a:r>
                      <a:endParaRPr lang="en-US" altLang="en-US" sz="10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华文中宋" panose="02010600040101010101" charset="-122"/>
                        </a:rPr>
                        <a:t>/</a:t>
                      </a:r>
                      <a:endParaRPr lang="en-US" altLang="zh-CN" sz="10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833755"/>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101473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2.7</a:t>
            </a:r>
            <a:r>
              <a:rPr lang="zh-CN" altLang="en-US" sz="2800" b="1">
                <a:latin typeface="微软雅黑" panose="020B0503020204020204" pitchFamily="34" charset="-122"/>
                <a:ea typeface="微软雅黑" panose="020B0503020204020204" pitchFamily="34" charset="-122"/>
                <a:sym typeface="+mn-ea"/>
              </a:rPr>
              <a:t>、全国2024年省考公告汇总</a:t>
            </a:r>
            <a:endParaRPr lang="zh-CN" altLang="en-US" sz="3200" b="1"/>
          </a:p>
          <a:p>
            <a:endParaRPr lang="en-US" sz="3200" dirty="0">
              <a:solidFill>
                <a:schemeClr val="tx2"/>
              </a:solidFill>
              <a:latin typeface="字魂5号-无外润黑体" panose="00000500000000000000" pitchFamily="2" charset="-122"/>
              <a:ea typeface="字魂5号-无外润黑体" panose="00000500000000000000" pitchFamily="2" charset="-122"/>
              <a:cs typeface="Open Sans" panose="020B0606030504020204" pitchFamily="34" charset="0"/>
            </a:endParaRPr>
          </a:p>
        </p:txBody>
      </p:sp>
      <p:graphicFrame>
        <p:nvGraphicFramePr>
          <p:cNvPr id="4" name="表格 3"/>
          <p:cNvGraphicFramePr/>
          <p:nvPr>
            <p:custDataLst>
              <p:tags r:id="rId1"/>
            </p:custDataLst>
          </p:nvPr>
        </p:nvGraphicFramePr>
        <p:xfrm>
          <a:off x="509270" y="922020"/>
          <a:ext cx="11198860" cy="5946140"/>
        </p:xfrm>
        <a:graphic>
          <a:graphicData uri="http://schemas.openxmlformats.org/drawingml/2006/table">
            <a:tbl>
              <a:tblPr/>
              <a:tblGrid>
                <a:gridCol w="730250"/>
                <a:gridCol w="732790"/>
                <a:gridCol w="845820"/>
                <a:gridCol w="783590"/>
                <a:gridCol w="1151255"/>
                <a:gridCol w="1736090"/>
                <a:gridCol w="1615440"/>
                <a:gridCol w="1615440"/>
                <a:gridCol w="1988185"/>
              </a:tblGrid>
              <a:tr h="195580">
                <a:tc rowSpan="2">
                  <a:txBody>
                    <a:bodyPr/>
                    <a:p>
                      <a:pPr indent="0" algn="ctr">
                        <a:buNone/>
                      </a:pPr>
                      <a:r>
                        <a:rPr lang="zh-CN" sz="1400" b="1">
                          <a:solidFill>
                            <a:srgbClr val="FFFFFF"/>
                          </a:solidFill>
                          <a:latin typeface="华文中宋" panose="02010600040101010101" charset="-122"/>
                          <a:ea typeface="华文中宋" panose="02010600040101010101" charset="-122"/>
                        </a:rPr>
                        <a:t>序号</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1400" b="1">
                          <a:solidFill>
                            <a:srgbClr val="FFFFFF"/>
                          </a:solidFill>
                          <a:latin typeface="华文中宋" panose="02010600040101010101" charset="-122"/>
                          <a:ea typeface="华文中宋" panose="02010600040101010101" charset="-122"/>
                        </a:rPr>
                        <a:t>省份</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1400" b="1">
                          <a:solidFill>
                            <a:srgbClr val="FFFFFF"/>
                          </a:solidFill>
                          <a:latin typeface="华文中宋" panose="02010600040101010101" charset="-122"/>
                          <a:ea typeface="华文中宋" panose="02010600040101010101" charset="-122"/>
                        </a:rPr>
                        <a:t>是否联考</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1400" b="1">
                          <a:solidFill>
                            <a:srgbClr val="FFFFFF"/>
                          </a:solidFill>
                          <a:latin typeface="华文中宋" panose="02010600040101010101" charset="-122"/>
                          <a:ea typeface="华文中宋" panose="02010600040101010101" charset="-122"/>
                        </a:rPr>
                        <a:t>招录人数</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1400" b="1">
                          <a:solidFill>
                            <a:srgbClr val="FFFFFF"/>
                          </a:solidFill>
                          <a:latin typeface="华文中宋" panose="02010600040101010101" charset="-122"/>
                          <a:ea typeface="华文中宋" panose="02010600040101010101" charset="-122"/>
                        </a:rPr>
                        <a:t>出公告时间</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1400" b="1">
                          <a:solidFill>
                            <a:srgbClr val="FFFFFF"/>
                          </a:solidFill>
                          <a:latin typeface="华文中宋" panose="02010600040101010101" charset="-122"/>
                          <a:ea typeface="华文中宋" panose="02010600040101010101" charset="-122"/>
                        </a:rPr>
                        <a:t>报名时间</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gridSpan="3">
                  <a:txBody>
                    <a:bodyPr/>
                    <a:p>
                      <a:pPr indent="0" algn="ctr">
                        <a:buNone/>
                      </a:pPr>
                      <a:r>
                        <a:rPr lang="zh-CN" sz="1400" b="1">
                          <a:solidFill>
                            <a:srgbClr val="FFFFFF"/>
                          </a:solidFill>
                          <a:latin typeface="华文中宋" panose="02010600040101010101" charset="-122"/>
                          <a:ea typeface="华文中宋" panose="02010600040101010101" charset="-122"/>
                        </a:rPr>
                        <a:t>笔试时间</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T w="12700" cap="flat" cmpd="sng">
                      <a:solidFill>
                        <a:srgbClr val="C70F00"/>
                      </a:solidFill>
                      <a:prstDash val="solid"/>
                      <a:headEnd type="none" w="med" len="med"/>
                      <a:tailEnd type="none" w="med" len="med"/>
                    </a:lnT>
                    <a:lnB cap="flat">
                      <a:noFill/>
                    </a:lnB>
                  </a:tcPr>
                </a:tc>
                <a:tc hMerge="1">
                  <a:tcPr>
                    <a:lnR cap="flat">
                      <a:noFill/>
                    </a:lnR>
                    <a:lnT w="12700" cap="flat" cmpd="sng">
                      <a:solidFill>
                        <a:srgbClr val="C70F00"/>
                      </a:solidFill>
                      <a:prstDash val="solid"/>
                      <a:headEnd type="none" w="med" len="med"/>
                      <a:tailEnd type="none" w="med" len="med"/>
                    </a:lnT>
                    <a:lnB cap="flat">
                      <a:noFill/>
                    </a:lnB>
                  </a:tcPr>
                </a:tc>
              </a:tr>
              <a:tr h="195580">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a:txBody>
                    <a:bodyPr/>
                    <a:p>
                      <a:pPr indent="0" algn="ctr">
                        <a:buNone/>
                      </a:pPr>
                      <a:r>
                        <a:rPr lang="zh-CN" sz="1400" b="1">
                          <a:solidFill>
                            <a:srgbClr val="FFFFFF"/>
                          </a:solidFill>
                          <a:latin typeface="华文中宋" panose="02010600040101010101" charset="-122"/>
                          <a:ea typeface="华文中宋" panose="02010600040101010101" charset="-122"/>
                        </a:rPr>
                        <a:t>行测</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华文中宋" panose="02010600040101010101" charset="-122"/>
                          <a:ea typeface="华文中宋" panose="02010600040101010101" charset="-122"/>
                        </a:rPr>
                        <a:t>申论</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华文中宋" panose="02010600040101010101" charset="-122"/>
                          <a:ea typeface="华文中宋" panose="02010600040101010101" charset="-122"/>
                        </a:rPr>
                        <a:t>专业课</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1</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江苏</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9470</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2023年11月3日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11月7日-11月13日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12月10日9:00-11:00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12月10日14:00-16:30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12月9日14:00-16:00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2</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浙江</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7206</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2023年11月3日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11月9日-11月13日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12月10日9:00-11:00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12月10日14:00-16:30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12月9日9：30-12：30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3</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上海</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2342</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2023年11月3日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11月4日-11月10日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12月10日13:30-15:30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12月10日9:00-11:30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12月10日16:15-17:15</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4</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山东</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10569</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2023年11月7日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11月10日-11月13日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12月10日9:00-11:00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12月10日14:00-17:00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12月9日 14:00-16:00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5</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北京</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4361</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2023年11月10日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11月13日-11月17日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12月3日9:00-11:00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12月3日14:00-16:00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12月2日14:00-16:00</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6</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四川</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11179</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2023年12月6日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12月7日-12月13日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1月7日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1月7日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1月6、7日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1200" b="0">
                          <a:solidFill>
                            <a:srgbClr val="000000"/>
                          </a:solidFill>
                          <a:latin typeface="华文中宋" panose="02010600040101010101" charset="-122"/>
                          <a:ea typeface="华文中宋" panose="02010600040101010101" charset="-122"/>
                        </a:rPr>
                        <a:t>7</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深圳市考</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rPr>
                        <a:t>否</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601</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2023年12月6日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12月6日-12月12日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1月7日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1月7日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华文中宋" panose="02010600040101010101" charset="-122"/>
                          <a:ea typeface="华文中宋" panose="02010600040101010101" charset="-122"/>
                          <a:cs typeface="华文中宋" panose="02010600040101010101" charset="-122"/>
                        </a:rPr>
                        <a:t>1月6、7日</a:t>
                      </a:r>
                      <a:endParaRPr lang="zh-CN" altLang="en-US" sz="12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833755"/>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101473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2.7</a:t>
            </a:r>
            <a:r>
              <a:rPr lang="zh-CN" altLang="en-US" sz="2800" b="1">
                <a:latin typeface="微软雅黑" panose="020B0503020204020204" pitchFamily="34" charset="-122"/>
                <a:ea typeface="微软雅黑" panose="020B0503020204020204" pitchFamily="34" charset="-122"/>
                <a:sym typeface="+mn-ea"/>
              </a:rPr>
              <a:t>、全国2024年省考公告汇总</a:t>
            </a:r>
            <a:endParaRPr lang="zh-CN" altLang="en-US" sz="3200" b="1"/>
          </a:p>
          <a:p>
            <a:endParaRPr lang="en-US" sz="3200" dirty="0">
              <a:solidFill>
                <a:schemeClr val="tx2"/>
              </a:solidFill>
              <a:latin typeface="字魂5号-无外润黑体" panose="00000500000000000000" pitchFamily="2" charset="-122"/>
              <a:ea typeface="字魂5号-无外润黑体" panose="00000500000000000000" pitchFamily="2" charset="-122"/>
              <a:cs typeface="Open Sans" panose="020B0606030504020204" pitchFamily="34" charset="0"/>
            </a:endParaRPr>
          </a:p>
        </p:txBody>
      </p:sp>
      <p:graphicFrame>
        <p:nvGraphicFramePr>
          <p:cNvPr id="4" name="表格 3"/>
          <p:cNvGraphicFramePr/>
          <p:nvPr>
            <p:custDataLst>
              <p:tags r:id="rId1"/>
            </p:custDataLst>
          </p:nvPr>
        </p:nvGraphicFramePr>
        <p:xfrm>
          <a:off x="509270" y="922020"/>
          <a:ext cx="11198860" cy="5946140"/>
        </p:xfrm>
        <a:graphic>
          <a:graphicData uri="http://schemas.openxmlformats.org/drawingml/2006/table">
            <a:tbl>
              <a:tblPr/>
              <a:tblGrid>
                <a:gridCol w="730250"/>
                <a:gridCol w="732790"/>
                <a:gridCol w="845820"/>
                <a:gridCol w="783590"/>
                <a:gridCol w="1151255"/>
                <a:gridCol w="1736090"/>
                <a:gridCol w="1615440"/>
                <a:gridCol w="1615440"/>
                <a:gridCol w="1988185"/>
              </a:tblGrid>
              <a:tr h="195580">
                <a:tc rowSpan="2">
                  <a:txBody>
                    <a:bodyPr/>
                    <a:p>
                      <a:pPr indent="0" algn="ctr">
                        <a:buNone/>
                      </a:pPr>
                      <a:r>
                        <a:rPr lang="zh-CN" sz="800" b="1">
                          <a:solidFill>
                            <a:srgbClr val="FFFFFF"/>
                          </a:solidFill>
                          <a:latin typeface="华文中宋" panose="02010600040101010101" charset="-122"/>
                          <a:ea typeface="华文中宋" panose="02010600040101010101" charset="-122"/>
                        </a:rPr>
                        <a:t>序号</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800" b="1">
                          <a:solidFill>
                            <a:srgbClr val="FFFFFF"/>
                          </a:solidFill>
                          <a:latin typeface="华文中宋" panose="02010600040101010101" charset="-122"/>
                          <a:ea typeface="华文中宋" panose="02010600040101010101" charset="-122"/>
                        </a:rPr>
                        <a:t>省份</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800" b="1">
                          <a:solidFill>
                            <a:srgbClr val="FFFFFF"/>
                          </a:solidFill>
                          <a:latin typeface="华文中宋" panose="02010600040101010101" charset="-122"/>
                          <a:ea typeface="华文中宋" panose="02010600040101010101" charset="-122"/>
                        </a:rPr>
                        <a:t>是否联考</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800" b="1">
                          <a:solidFill>
                            <a:srgbClr val="FFFFFF"/>
                          </a:solidFill>
                          <a:latin typeface="华文中宋" panose="02010600040101010101" charset="-122"/>
                          <a:ea typeface="华文中宋" panose="02010600040101010101" charset="-122"/>
                        </a:rPr>
                        <a:t>招录人数</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800" b="1">
                          <a:solidFill>
                            <a:srgbClr val="FFFFFF"/>
                          </a:solidFill>
                          <a:latin typeface="华文中宋" panose="02010600040101010101" charset="-122"/>
                          <a:ea typeface="华文中宋" panose="02010600040101010101" charset="-122"/>
                        </a:rPr>
                        <a:t>出公告时间</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rowSpan="2">
                  <a:txBody>
                    <a:bodyPr/>
                    <a:p>
                      <a:pPr indent="0" algn="ctr">
                        <a:buNone/>
                      </a:pPr>
                      <a:r>
                        <a:rPr lang="zh-CN" sz="800" b="1">
                          <a:solidFill>
                            <a:srgbClr val="FFFFFF"/>
                          </a:solidFill>
                          <a:latin typeface="华文中宋" panose="02010600040101010101" charset="-122"/>
                          <a:ea typeface="华文中宋" panose="02010600040101010101" charset="-122"/>
                        </a:rPr>
                        <a:t>报名时间</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gridSpan="3">
                  <a:txBody>
                    <a:bodyPr/>
                    <a:p>
                      <a:pPr indent="0" algn="ctr">
                        <a:buNone/>
                      </a:pPr>
                      <a:r>
                        <a:rPr lang="zh-CN" sz="800" b="1">
                          <a:solidFill>
                            <a:srgbClr val="FFFFFF"/>
                          </a:solidFill>
                          <a:latin typeface="华文中宋" panose="02010600040101010101" charset="-122"/>
                          <a:ea typeface="华文中宋" panose="02010600040101010101" charset="-122"/>
                        </a:rPr>
                        <a:t>笔试时间</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T w="12700" cap="flat" cmpd="sng">
                      <a:solidFill>
                        <a:srgbClr val="C70F00"/>
                      </a:solidFill>
                      <a:prstDash val="solid"/>
                      <a:headEnd type="none" w="med" len="med"/>
                      <a:tailEnd type="none" w="med" len="med"/>
                    </a:lnT>
                    <a:lnB cap="flat">
                      <a:noFill/>
                    </a:lnB>
                  </a:tcPr>
                </a:tc>
                <a:tc hMerge="1">
                  <a:tcPr>
                    <a:lnR cap="flat">
                      <a:noFill/>
                    </a:lnR>
                    <a:lnT w="12700" cap="flat" cmpd="sng">
                      <a:solidFill>
                        <a:srgbClr val="C70F00"/>
                      </a:solidFill>
                      <a:prstDash val="solid"/>
                      <a:headEnd type="none" w="med" len="med"/>
                      <a:tailEnd type="none" w="med" len="med"/>
                    </a:lnT>
                    <a:lnB cap="flat">
                      <a:noFill/>
                    </a:lnB>
                  </a:tcPr>
                </a:tc>
              </a:tr>
              <a:tr h="195580">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vMerge="1">
                  <a:tcPr>
                    <a:lnB w="12700" cap="flat" cmpd="sng">
                      <a:solidFill>
                        <a:srgbClr val="C70F00"/>
                      </a:solidFill>
                      <a:prstDash val="solid"/>
                      <a:headEnd type="none" w="med" len="med"/>
                      <a:tailEnd type="none" w="med" len="med"/>
                    </a:lnB>
                  </a:tcPr>
                </a:tc>
                <a:tc>
                  <a:txBody>
                    <a:bodyPr/>
                    <a:p>
                      <a:pPr indent="0" algn="ctr">
                        <a:buNone/>
                      </a:pPr>
                      <a:r>
                        <a:rPr lang="zh-CN" sz="800" b="1">
                          <a:solidFill>
                            <a:srgbClr val="FFFFFF"/>
                          </a:solidFill>
                          <a:latin typeface="华文中宋" panose="02010600040101010101" charset="-122"/>
                          <a:ea typeface="华文中宋" panose="02010600040101010101" charset="-122"/>
                        </a:rPr>
                        <a:t>行测</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800" b="1">
                          <a:solidFill>
                            <a:srgbClr val="FFFFFF"/>
                          </a:solidFill>
                          <a:latin typeface="华文中宋" panose="02010600040101010101" charset="-122"/>
                          <a:ea typeface="华文中宋" panose="02010600040101010101" charset="-122"/>
                        </a:rPr>
                        <a:t>申论</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800" b="1">
                          <a:solidFill>
                            <a:srgbClr val="FFFFFF"/>
                          </a:solidFill>
                          <a:latin typeface="华文中宋" panose="02010600040101010101" charset="-122"/>
                          <a:ea typeface="华文中宋" panose="02010600040101010101" charset="-122"/>
                        </a:rPr>
                        <a:t>专业课</a:t>
                      </a:r>
                      <a:endParaRPr lang="zh-CN" altLang="en-US" sz="8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8</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福建</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4543</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1月8日-1月12日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rowSpan="24">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3月16日9:00-11:00</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rowSpan="24">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3月16日14:00-16:30</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rowSpan="23">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3月17日9:00-11:00</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9</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山西</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4936</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1月8日-1月15日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广西</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7639</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1月7日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1月8日-1月17日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11</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辽宁</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6996</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1月16日-1月20日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河南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9900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1月18日-1月24日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13</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贵州</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6142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1月18日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1月22日-1月26日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14</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海南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1530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1月19日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1月22日-1月26日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15</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新疆兵团</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2048</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1月20日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1月22日-1月28日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16</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天津</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2588</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1月22日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1月23日-1月29日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17</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安徽</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7832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1月24日-2月4日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18</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江西</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7504</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1月28日-2月2日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19</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内蒙古</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5977</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1月26日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重庆</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4530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1月30日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2月1日-2月6日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21</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陕西</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6772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1月30日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2月1日-2月6日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黑龙江</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7768</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23</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云南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5710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2月2日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24</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吉林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4341</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25</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新疆</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4312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2月18日-2月23日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26</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湖南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10393</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27</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河北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9007</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28</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宁夏</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1324</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2月18日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2月19日-2月24日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29</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甘肃</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4472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2月20日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2月21日-2月27日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30</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青海</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1205</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2月25日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2月26日-3月1日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tc>
                <a:tc vMerge="1">
                  <a:tcPr/>
                </a:tc>
                <a:tc vMerge="1">
                  <a:tcPr>
                    <a:lnR cap="flat">
                      <a:noFill/>
                    </a:lnR>
                    <a:lnB w="6350" cap="flat" cmpd="sng">
                      <a:solidFill>
                        <a:srgbClr val="E0E0E0"/>
                      </a:solidFill>
                      <a:prstDash val="dot"/>
                      <a:headEnd type="none" w="med" len="med"/>
                      <a:tailEnd type="none" w="med" len="med"/>
                    </a:lnB>
                  </a:tcPr>
                </a:tc>
              </a:tr>
              <a:tr h="271780">
                <a:tc>
                  <a:txBody>
                    <a:bodyPr/>
                    <a:p>
                      <a:pPr indent="0" algn="ctr">
                        <a:buNone/>
                      </a:pPr>
                      <a:r>
                        <a:rPr lang="en-US" altLang="en-US" sz="900" b="0">
                          <a:solidFill>
                            <a:srgbClr val="000000"/>
                          </a:solidFill>
                          <a:latin typeface="华文中宋" panose="02010600040101010101" charset="-122"/>
                          <a:ea typeface="华文中宋" panose="02010600040101010101" charset="-122"/>
                        </a:rPr>
                        <a:t>31</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湖北</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10457</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1月16日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1月17日-1月23日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vMerge="1">
                  <a:tcPr>
                    <a:lnB w="6350" cap="flat" cmpd="sng">
                      <a:solidFill>
                        <a:srgbClr val="E0E0E0"/>
                      </a:solidFill>
                      <a:prstDash val="dot"/>
                      <a:headEnd type="none" w="med" len="med"/>
                      <a:tailEnd type="none" w="med" len="med"/>
                    </a:lnB>
                  </a:tcPr>
                </a:tc>
                <a:tc vMerge="1">
                  <a:tcPr>
                    <a:lnB w="6350" cap="flat" cmpd="sng">
                      <a:solidFill>
                        <a:srgbClr val="E0E0E0"/>
                      </a:solidFill>
                      <a:prstDash val="dot"/>
                      <a:headEnd type="none" w="med" len="med"/>
                      <a:tailEnd type="none" w="med" len="med"/>
                    </a:lnB>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公安：3月17日上午9:00-11:00</a:t>
                      </a:r>
                      <a:endParaRPr lang="zh-CN" sz="900" b="0">
                        <a:solidFill>
                          <a:srgbClr val="000000"/>
                        </a:solidFill>
                        <a:latin typeface="华文中宋" panose="02010600040101010101" charset="-122"/>
                        <a:ea typeface="华文中宋" panose="02010600040101010101" charset="-122"/>
                        <a:cs typeface="华文中宋" panose="02010600040101010101" charset="-122"/>
                      </a:endParaRPr>
                    </a:p>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综合知识：9∶00-12∶00</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32</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广东</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是</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17307</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1月15日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1月16日-1月22日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65100">
                <a:tc>
                  <a:txBody>
                    <a:bodyPr/>
                    <a:p>
                      <a:pPr indent="0" algn="ctr">
                        <a:buNone/>
                      </a:pPr>
                      <a:r>
                        <a:rPr lang="en-US" sz="900" b="0">
                          <a:solidFill>
                            <a:srgbClr val="000000"/>
                          </a:solidFill>
                          <a:latin typeface="华文中宋" panose="02010600040101010101" charset="-122"/>
                          <a:ea typeface="华文中宋" panose="02010600040101010101" charset="-122"/>
                        </a:rPr>
                        <a:t>33</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西藏</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rPr>
                        <a:t>否</a:t>
                      </a:r>
                      <a:endParaRPr lang="zh-CN"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303</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3月29日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3月31日-4月4日</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4月20日9:30-11:30</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900" b="0">
                          <a:solidFill>
                            <a:srgbClr val="000000"/>
                          </a:solidFill>
                          <a:latin typeface="华文中宋" panose="02010600040101010101" charset="-122"/>
                          <a:ea typeface="华文中宋" panose="02010600040101010101" charset="-122"/>
                          <a:cs typeface="华文中宋" panose="02010600040101010101" charset="-122"/>
                        </a:rPr>
                        <a:t>4月20日14:30-17:00</a:t>
                      </a:r>
                      <a:endParaRPr lang="zh-CN" altLang="en-US" sz="900" b="0">
                        <a:solidFill>
                          <a:srgbClr val="00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900" b="0">
                          <a:solidFill>
                            <a:srgbClr val="000000"/>
                          </a:solidFill>
                          <a:latin typeface="华文中宋" panose="02010600040101010101" charset="-122"/>
                          <a:ea typeface="华文中宋" panose="02010600040101010101" charset="-122"/>
                        </a:rPr>
                        <a:t>/</a:t>
                      </a:r>
                      <a:endParaRPr lang="en-US" altLang="en-US" sz="9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3.1</a:t>
            </a:r>
            <a:r>
              <a:rPr lang="zh-CN" altLang="en-US" sz="2800" b="1">
                <a:latin typeface="微软雅黑" panose="020B0503020204020204" pitchFamily="34" charset="-122"/>
                <a:ea typeface="微软雅黑" panose="020B0503020204020204" pitchFamily="34" charset="-122"/>
                <a:sym typeface="+mn-ea"/>
              </a:rPr>
              <a:t>、选调生—考试介绍</a:t>
            </a:r>
            <a:endParaRPr lang="zh-CN" altLang="en-US" sz="3200" b="1">
              <a:sym typeface="+mn-ea"/>
            </a:endParaRPr>
          </a:p>
        </p:txBody>
      </p:sp>
      <p:sp>
        <p:nvSpPr>
          <p:cNvPr id="4" name="圆角矩形 3"/>
          <p:cNvSpPr/>
          <p:nvPr/>
        </p:nvSpPr>
        <p:spPr>
          <a:xfrm>
            <a:off x="1907540" y="4666615"/>
            <a:ext cx="2348865" cy="714375"/>
          </a:xfrm>
          <a:prstGeom prst="roundRect">
            <a:avLst/>
          </a:prstGeom>
          <a:solidFill>
            <a:srgbClr val="FF0000"/>
          </a:solidFill>
        </p:spPr>
        <p:style>
          <a:lnRef idx="0">
            <a:srgbClr val="FFFFFF"/>
          </a:lnRef>
          <a:fillRef idx="3">
            <a:schemeClr val="accent6"/>
          </a:fillRef>
          <a:effectRef idx="0">
            <a:srgbClr val="FFFFFF"/>
          </a:effectRef>
          <a:fontRef idx="minor">
            <a:schemeClr val="lt1"/>
          </a:fontRef>
        </p:style>
        <p:txBody>
          <a:bodyPr rtlCol="0" anchor="ctr"/>
          <a:p>
            <a:pPr algn="ctr"/>
            <a:r>
              <a:rPr lang="zh-CN" altLang="en-US">
                <a:latin typeface="华文中宋" panose="02010600040101010101" charset="-122"/>
                <a:ea typeface="华文中宋" panose="02010600040101010101" charset="-122"/>
              </a:rPr>
              <a:t>仅当年毕业生可报考</a:t>
            </a:r>
            <a:endParaRPr lang="zh-CN" altLang="en-US">
              <a:latin typeface="华文中宋" panose="02010600040101010101" charset="-122"/>
              <a:ea typeface="华文中宋" panose="02010600040101010101" charset="-122"/>
            </a:endParaRPr>
          </a:p>
        </p:txBody>
      </p:sp>
      <p:sp>
        <p:nvSpPr>
          <p:cNvPr id="25" name="文本框 24"/>
          <p:cNvSpPr txBox="1"/>
          <p:nvPr/>
        </p:nvSpPr>
        <p:spPr>
          <a:xfrm>
            <a:off x="381000" y="1998345"/>
            <a:ext cx="5992495" cy="2117090"/>
          </a:xfrm>
          <a:prstGeom prst="rect">
            <a:avLst/>
          </a:prstGeom>
          <a:noFill/>
        </p:spPr>
        <p:txBody>
          <a:bodyPr wrap="square" rtlCol="0" anchor="t">
            <a:noAutofit/>
          </a:bodyPr>
          <a:p>
            <a:pPr indent="0" fontAlgn="auto">
              <a:lnSpc>
                <a:spcPct val="150000"/>
              </a:lnSpc>
              <a:buNone/>
            </a:pPr>
            <a:r>
              <a:rPr lang="zh-CN" altLang="en-US" dirty="0">
                <a:latin typeface="华文中宋" panose="02010600040101010101" charset="-122"/>
                <a:ea typeface="华文中宋" panose="02010600040101010101" charset="-122"/>
                <a:sym typeface="+mn-ea"/>
              </a:rPr>
              <a:t>选调生是</a:t>
            </a:r>
            <a:r>
              <a:rPr lang="zh-CN" altLang="en-US" u="sng" dirty="0">
                <a:solidFill>
                  <a:srgbClr val="FF0000"/>
                </a:solidFill>
                <a:latin typeface="华文中宋" panose="02010600040101010101" charset="-122"/>
                <a:ea typeface="华文中宋" panose="02010600040101010101" charset="-122"/>
                <a:sym typeface="+mn-ea"/>
              </a:rPr>
              <a:t>各省党委组织部</a:t>
            </a:r>
            <a:r>
              <a:rPr lang="zh-CN" altLang="en-US" dirty="0">
                <a:latin typeface="华文中宋" panose="02010600040101010101" charset="-122"/>
                <a:ea typeface="华文中宋" panose="02010600040101010101" charset="-122"/>
                <a:sym typeface="+mn-ea"/>
              </a:rPr>
              <a:t>有计划地从高等院校选拔品学兼优的</a:t>
            </a:r>
            <a:r>
              <a:rPr lang="zh-CN" altLang="en-US" u="sng" dirty="0">
                <a:solidFill>
                  <a:srgbClr val="FF0000"/>
                </a:solidFill>
                <a:latin typeface="华文中宋" panose="02010600040101010101" charset="-122"/>
                <a:ea typeface="华文中宋" panose="02010600040101010101" charset="-122"/>
                <a:sym typeface="+mn-ea"/>
              </a:rPr>
              <a:t>应届大学本科及以上</a:t>
            </a:r>
            <a:r>
              <a:rPr lang="zh-CN" altLang="en-US" dirty="0">
                <a:latin typeface="华文中宋" panose="02010600040101010101" charset="-122"/>
                <a:ea typeface="华文中宋" panose="02010600040101010101" charset="-122"/>
                <a:sym typeface="+mn-ea"/>
              </a:rPr>
              <a:t>毕业生放到</a:t>
            </a:r>
            <a:r>
              <a:rPr lang="zh-CN" altLang="en-US" u="sng" dirty="0">
                <a:solidFill>
                  <a:srgbClr val="FF0000"/>
                </a:solidFill>
                <a:latin typeface="华文中宋" panose="02010600040101010101" charset="-122"/>
                <a:ea typeface="华文中宋" panose="02010600040101010101" charset="-122"/>
                <a:sym typeface="+mn-ea"/>
              </a:rPr>
              <a:t>基层</a:t>
            </a:r>
            <a:r>
              <a:rPr lang="zh-CN" altLang="en-US" dirty="0">
                <a:latin typeface="华文中宋" panose="02010600040101010101" charset="-122"/>
                <a:ea typeface="华文中宋" panose="02010600040101010101" charset="-122"/>
                <a:sym typeface="+mn-ea"/>
              </a:rPr>
              <a:t>锻炼。是</a:t>
            </a:r>
            <a:r>
              <a:rPr lang="zh-CN" altLang="en-US" dirty="0">
                <a:solidFill>
                  <a:srgbClr val="FF0000"/>
                </a:solidFill>
                <a:latin typeface="华文中宋" panose="02010600040101010101" charset="-122"/>
                <a:ea typeface="华文中宋" panose="02010600040101010101" charset="-122"/>
                <a:sym typeface="+mn-ea"/>
              </a:rPr>
              <a:t>作</a:t>
            </a:r>
            <a:r>
              <a:rPr lang="zh-CN" altLang="en-US" u="sng" dirty="0">
                <a:solidFill>
                  <a:srgbClr val="FF0000"/>
                </a:solidFill>
                <a:latin typeface="华文中宋" panose="02010600040101010101" charset="-122"/>
                <a:ea typeface="华文中宋" panose="02010600040101010101" charset="-122"/>
                <a:sym typeface="+mn-ea"/>
              </a:rPr>
              <a:t>为党政领导干部后备人选</a:t>
            </a:r>
            <a:r>
              <a:rPr lang="zh-CN" altLang="en-US" dirty="0">
                <a:latin typeface="华文中宋" panose="02010600040101010101" charset="-122"/>
                <a:ea typeface="华文中宋" panose="02010600040101010101" charset="-122"/>
                <a:sym typeface="+mn-ea"/>
              </a:rPr>
              <a:t>和</a:t>
            </a:r>
            <a:r>
              <a:rPr lang="zh-CN" altLang="en-US" u="sng" dirty="0">
                <a:solidFill>
                  <a:srgbClr val="FF0000"/>
                </a:solidFill>
                <a:latin typeface="华文中宋" panose="02010600040101010101" charset="-122"/>
                <a:ea typeface="华文中宋" panose="02010600040101010101" charset="-122"/>
                <a:sym typeface="+mn-ea"/>
              </a:rPr>
              <a:t>县级以上党政机关高素质的工作人员人选进行重点培养的群体。</a:t>
            </a:r>
            <a:endParaRPr lang="zh-CN" altLang="en-US" u="sng" dirty="0">
              <a:solidFill>
                <a:srgbClr val="FF0000"/>
              </a:solidFill>
              <a:latin typeface="华文中宋" panose="02010600040101010101" charset="-122"/>
              <a:ea typeface="华文中宋" panose="02010600040101010101" charset="-122"/>
              <a:sym typeface="+mn-ea"/>
            </a:endParaRPr>
          </a:p>
        </p:txBody>
      </p:sp>
      <p:sp>
        <p:nvSpPr>
          <p:cNvPr id="7" name="圆角矩形 6"/>
          <p:cNvSpPr/>
          <p:nvPr/>
        </p:nvSpPr>
        <p:spPr>
          <a:xfrm>
            <a:off x="473075" y="4666615"/>
            <a:ext cx="1398270" cy="714375"/>
          </a:xfrm>
          <a:prstGeom prst="roundRect">
            <a:avLst/>
          </a:prstGeom>
          <a:solidFill>
            <a:srgbClr val="FF0000"/>
          </a:solidFill>
        </p:spPr>
        <p:style>
          <a:lnRef idx="0">
            <a:srgbClr val="FFFFFF"/>
          </a:lnRef>
          <a:fillRef idx="3">
            <a:schemeClr val="accent6"/>
          </a:fillRef>
          <a:effectRef idx="0">
            <a:srgbClr val="FFFFFF"/>
          </a:effectRef>
          <a:fontRef idx="minor">
            <a:schemeClr val="lt1"/>
          </a:fontRef>
        </p:style>
        <p:txBody>
          <a:bodyPr rtlCol="0" anchor="ctr"/>
          <a:p>
            <a:pPr algn="ctr"/>
            <a:r>
              <a:rPr lang="zh-CN" altLang="en-US">
                <a:latin typeface="华文中宋" panose="02010600040101010101" charset="-122"/>
                <a:ea typeface="华文中宋" panose="02010600040101010101" charset="-122"/>
              </a:rPr>
              <a:t>公务员</a:t>
            </a:r>
            <a:endParaRPr lang="zh-CN" altLang="en-US">
              <a:latin typeface="华文中宋" panose="02010600040101010101" charset="-122"/>
              <a:ea typeface="华文中宋" panose="02010600040101010101" charset="-122"/>
            </a:endParaRPr>
          </a:p>
          <a:p>
            <a:pPr algn="ctr"/>
            <a:r>
              <a:rPr lang="zh-CN" altLang="en-US">
                <a:latin typeface="华文中宋" panose="02010600040101010101" charset="-122"/>
                <a:ea typeface="华文中宋" panose="02010600040101010101" charset="-122"/>
              </a:rPr>
              <a:t>编制</a:t>
            </a:r>
            <a:endParaRPr lang="zh-CN" altLang="en-US">
              <a:latin typeface="华文中宋" panose="02010600040101010101" charset="-122"/>
              <a:ea typeface="华文中宋" panose="02010600040101010101" charset="-122"/>
            </a:endParaRPr>
          </a:p>
        </p:txBody>
      </p:sp>
      <p:sp>
        <p:nvSpPr>
          <p:cNvPr id="9" name="文本框 8"/>
          <p:cNvSpPr txBox="1"/>
          <p:nvPr/>
        </p:nvSpPr>
        <p:spPr>
          <a:xfrm>
            <a:off x="393065" y="1562100"/>
            <a:ext cx="4064000" cy="460375"/>
          </a:xfrm>
          <a:prstGeom prst="rect">
            <a:avLst/>
          </a:prstGeom>
          <a:noFill/>
        </p:spPr>
        <p:txBody>
          <a:bodyPr wrap="square" rtlCol="0">
            <a:spAutoFit/>
          </a:bodyPr>
          <a:p>
            <a:pPr marL="285750" indent="-285750">
              <a:buFont typeface="Wingdings" panose="05000000000000000000" charset="0"/>
              <a:buChar char="Ø"/>
            </a:pPr>
            <a:r>
              <a:rPr lang="zh-CN" altLang="en-US" sz="2400" b="1">
                <a:latin typeface="华文中宋" panose="02010600040101010101" charset="-122"/>
                <a:ea typeface="华文中宋" panose="02010600040101010101" charset="-122"/>
              </a:rPr>
              <a:t>定位</a:t>
            </a:r>
            <a:endParaRPr lang="zh-CN" altLang="en-US" sz="2400" b="1">
              <a:latin typeface="华文中宋" panose="02010600040101010101" charset="-122"/>
              <a:ea typeface="华文中宋" panose="02010600040101010101" charset="-122"/>
            </a:endParaRPr>
          </a:p>
        </p:txBody>
      </p:sp>
      <p:sp>
        <p:nvSpPr>
          <p:cNvPr id="6" name="文本框 5"/>
          <p:cNvSpPr txBox="1"/>
          <p:nvPr/>
        </p:nvSpPr>
        <p:spPr>
          <a:xfrm>
            <a:off x="393065" y="4065905"/>
            <a:ext cx="4064000" cy="460375"/>
          </a:xfrm>
          <a:prstGeom prst="rect">
            <a:avLst/>
          </a:prstGeom>
          <a:noFill/>
        </p:spPr>
        <p:txBody>
          <a:bodyPr wrap="square" rtlCol="0">
            <a:spAutoFit/>
          </a:bodyPr>
          <a:p>
            <a:pPr marL="285750" indent="-285750" algn="l">
              <a:buClrTx/>
              <a:buSzTx/>
              <a:buFont typeface="Wingdings" panose="05000000000000000000" charset="0"/>
              <a:buChar char="Ø"/>
            </a:pPr>
            <a:r>
              <a:rPr lang="zh-CN" altLang="en-US" sz="2400" b="1">
                <a:latin typeface="华文中宋" panose="02010600040101010101" charset="-122"/>
                <a:ea typeface="华文中宋" panose="02010600040101010101" charset="-122"/>
              </a:rPr>
              <a:t>关键词</a:t>
            </a:r>
            <a:endParaRPr lang="zh-CN" altLang="en-US" sz="2400" b="1">
              <a:latin typeface="华文中宋" panose="02010600040101010101" charset="-122"/>
              <a:ea typeface="华文中宋" panose="02010600040101010101" charset="-122"/>
            </a:endParaRPr>
          </a:p>
        </p:txBody>
      </p:sp>
      <p:sp>
        <p:nvSpPr>
          <p:cNvPr id="11" name="圆角矩形 10"/>
          <p:cNvSpPr/>
          <p:nvPr/>
        </p:nvSpPr>
        <p:spPr>
          <a:xfrm>
            <a:off x="4283710" y="4666615"/>
            <a:ext cx="2105025" cy="714375"/>
          </a:xfrm>
          <a:prstGeom prst="roundRect">
            <a:avLst/>
          </a:prstGeom>
          <a:solidFill>
            <a:srgbClr val="FF0000"/>
          </a:solidFill>
        </p:spPr>
        <p:style>
          <a:lnRef idx="0">
            <a:srgbClr val="FFFFFF"/>
          </a:lnRef>
          <a:fillRef idx="3">
            <a:schemeClr val="accent6"/>
          </a:fillRef>
          <a:effectRef idx="0">
            <a:srgbClr val="FFFFFF"/>
          </a:effectRef>
          <a:fontRef idx="minor">
            <a:schemeClr val="lt1"/>
          </a:fontRef>
        </p:style>
        <p:txBody>
          <a:bodyPr rtlCol="0" anchor="ctr"/>
          <a:p>
            <a:pPr algn="ctr"/>
            <a:r>
              <a:rPr lang="zh-CN" altLang="en-US">
                <a:latin typeface="华文中宋" panose="02010600040101010101" charset="-122"/>
                <a:ea typeface="华文中宋" panose="02010600040101010101" charset="-122"/>
              </a:rPr>
              <a:t>储备干部重点培养</a:t>
            </a:r>
            <a:endParaRPr lang="zh-CN" altLang="en-US">
              <a:latin typeface="华文中宋" panose="02010600040101010101" charset="-122"/>
              <a:ea typeface="华文中宋" panose="02010600040101010101" charset="-122"/>
            </a:endParaRPr>
          </a:p>
        </p:txBody>
      </p:sp>
      <p:graphicFrame>
        <p:nvGraphicFramePr>
          <p:cNvPr id="8" name="表格 7"/>
          <p:cNvGraphicFramePr/>
          <p:nvPr>
            <p:custDataLst>
              <p:tags r:id="rId1"/>
            </p:custDataLst>
          </p:nvPr>
        </p:nvGraphicFramePr>
        <p:xfrm>
          <a:off x="6468745" y="1171575"/>
          <a:ext cx="5220970" cy="4765040"/>
        </p:xfrm>
        <a:graphic>
          <a:graphicData uri="http://schemas.openxmlformats.org/drawingml/2006/table">
            <a:tbl>
              <a:tblPr/>
              <a:tblGrid>
                <a:gridCol w="894715"/>
                <a:gridCol w="1603375"/>
                <a:gridCol w="1361440"/>
                <a:gridCol w="1361440"/>
              </a:tblGrid>
              <a:tr h="507365">
                <a:tc>
                  <a:txBody>
                    <a:bodyPr/>
                    <a:p>
                      <a:pPr indent="0" algn="ctr">
                        <a:buNone/>
                      </a:pPr>
                      <a:r>
                        <a:rPr lang="zh-CN" sz="1400" b="1">
                          <a:solidFill>
                            <a:srgbClr val="FFFFFF"/>
                          </a:solidFill>
                          <a:latin typeface="华文中宋" panose="02010600040101010101" charset="-122"/>
                          <a:ea typeface="华文中宋" panose="02010600040101010101" charset="-122"/>
                        </a:rPr>
                        <a:t>优势</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华文中宋" panose="02010600040101010101" charset="-122"/>
                          <a:ea typeface="华文中宋" panose="02010600040101010101" charset="-122"/>
                        </a:rPr>
                        <a:t>选调生</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华文中宋" panose="02010600040101010101" charset="-122"/>
                          <a:ea typeface="华文中宋" panose="02010600040101010101" charset="-122"/>
                        </a:rPr>
                        <a:t>国考</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华文中宋" panose="02010600040101010101" charset="-122"/>
                          <a:ea typeface="华文中宋" panose="02010600040101010101" charset="-122"/>
                        </a:rPr>
                        <a:t>省考</a:t>
                      </a:r>
                      <a:endParaRPr lang="zh-CN" altLang="en-US" sz="14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r>
              <a:tr h="1031875">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组织单位</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a:solidFill>
                            <a:srgbClr val="FF0000"/>
                          </a:solidFill>
                          <a:latin typeface="华文中宋" panose="02010600040101010101" charset="-122"/>
                          <a:ea typeface="华文中宋" panose="02010600040101010101" charset="-122"/>
                          <a:cs typeface="华文中宋" panose="02010600040101010101" charset="-122"/>
                          <a:sym typeface="+mn-ea"/>
                        </a:rPr>
                        <a:t>中共中央组织部</a:t>
                      </a:r>
                      <a:endParaRPr lang="zh-CN" sz="1100" b="0">
                        <a:solidFill>
                          <a:srgbClr val="FF0000"/>
                        </a:solidFill>
                        <a:latin typeface="华文中宋" panose="02010600040101010101" charset="-122"/>
                        <a:ea typeface="华文中宋" panose="02010600040101010101" charset="-122"/>
                        <a:cs typeface="华文中宋" panose="02010600040101010101" charset="-122"/>
                      </a:endParaRPr>
                    </a:p>
                    <a:p>
                      <a:pPr indent="0" algn="ctr" fontAlgn="auto">
                        <a:lnSpc>
                          <a:spcPct val="120000"/>
                        </a:lnSpc>
                        <a:buNone/>
                      </a:pPr>
                      <a:r>
                        <a:rPr lang="zh-CN" sz="1100">
                          <a:solidFill>
                            <a:srgbClr val="FF0000"/>
                          </a:solidFill>
                          <a:latin typeface="华文中宋" panose="02010600040101010101" charset="-122"/>
                          <a:ea typeface="华文中宋" panose="02010600040101010101" charset="-122"/>
                          <a:cs typeface="华文中宋" panose="02010600040101010101" charset="-122"/>
                          <a:sym typeface="+mn-ea"/>
                        </a:rPr>
                        <a:t>中央选调</a:t>
                      </a:r>
                      <a:endParaRPr lang="zh-CN" sz="1100" b="0">
                        <a:solidFill>
                          <a:srgbClr val="FF0000"/>
                        </a:solidFill>
                        <a:latin typeface="华文中宋" panose="02010600040101010101" charset="-122"/>
                        <a:ea typeface="华文中宋" panose="02010600040101010101" charset="-122"/>
                        <a:cs typeface="华文中宋" panose="02010600040101010101" charset="-122"/>
                      </a:endParaRPr>
                    </a:p>
                    <a:p>
                      <a:pPr indent="0" algn="ctr" fontAlgn="auto">
                        <a:lnSpc>
                          <a:spcPct val="120000"/>
                        </a:lnSpc>
                        <a:buNone/>
                      </a:pPr>
                      <a:r>
                        <a:rPr lang="en-US" sz="1100">
                          <a:solidFill>
                            <a:srgbClr val="FF0000"/>
                          </a:solidFill>
                          <a:latin typeface="华文中宋" panose="02010600040101010101" charset="-122"/>
                          <a:ea typeface="华文中宋" panose="02010600040101010101" charset="-122"/>
                          <a:cs typeface="华文中宋" panose="02010600040101010101" charset="-122"/>
                          <a:sym typeface="+mn-ea"/>
                        </a:rPr>
                        <a:t>各省委组织部</a:t>
                      </a:r>
                      <a:endParaRPr lang="en-US" sz="1100" b="0">
                        <a:solidFill>
                          <a:srgbClr val="FF0000"/>
                        </a:solidFill>
                        <a:latin typeface="华文中宋" panose="02010600040101010101" charset="-122"/>
                        <a:ea typeface="华文中宋" panose="02010600040101010101" charset="-122"/>
                        <a:cs typeface="华文中宋" panose="02010600040101010101" charset="-122"/>
                      </a:endParaRPr>
                    </a:p>
                    <a:p>
                      <a:pPr indent="0" algn="ctr" fontAlgn="auto">
                        <a:lnSpc>
                          <a:spcPct val="120000"/>
                        </a:lnSpc>
                        <a:buNone/>
                      </a:pPr>
                      <a:r>
                        <a:rPr lang="en-US" sz="1100">
                          <a:solidFill>
                            <a:srgbClr val="FF0000"/>
                          </a:solidFill>
                          <a:latin typeface="华文中宋" panose="02010600040101010101" charset="-122"/>
                          <a:ea typeface="华文中宋" panose="02010600040101010101" charset="-122"/>
                          <a:cs typeface="华文中宋" panose="02010600040101010101" charset="-122"/>
                          <a:sym typeface="+mn-ea"/>
                        </a:rPr>
                        <a:t>定向选调/普通选调</a:t>
                      </a:r>
                      <a:endParaRPr lang="en-US" altLang="en-US" sz="1100" b="0">
                        <a:solidFill>
                          <a:srgbClr val="FF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中共中央组织部</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各省委组织部</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91490">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公务员编制</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en-US" sz="1100" b="0">
                          <a:solidFill>
                            <a:srgbClr val="FF0000"/>
                          </a:solidFill>
                          <a:latin typeface="华文中宋" panose="02010600040101010101" charset="-122"/>
                          <a:ea typeface="华文中宋" panose="02010600040101010101" charset="-122"/>
                        </a:rPr>
                        <a:t>√</a:t>
                      </a:r>
                      <a:endParaRPr lang="en-US" altLang="en-US" sz="1100" b="0">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en-US" sz="1100" b="0">
                          <a:solidFill>
                            <a:srgbClr val="000000"/>
                          </a:solidFill>
                          <a:latin typeface="华文中宋" panose="02010600040101010101" charset="-122"/>
                          <a:ea typeface="华文中宋" panose="02010600040101010101" charset="-122"/>
                        </a:rPr>
                        <a:t>√</a:t>
                      </a:r>
                      <a:endParaRPr lang="en-US"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en-US" sz="1100" b="0">
                          <a:solidFill>
                            <a:srgbClr val="000000"/>
                          </a:solidFill>
                          <a:latin typeface="华文中宋" panose="02010600040101010101" charset="-122"/>
                          <a:ea typeface="华文中宋" panose="02010600040101010101" charset="-122"/>
                        </a:rPr>
                        <a:t>√</a:t>
                      </a:r>
                      <a:endParaRPr lang="en-US"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769620">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招录对象</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FF0000"/>
                          </a:solidFill>
                          <a:latin typeface="华文中宋" panose="02010600040101010101" charset="-122"/>
                          <a:ea typeface="华文中宋" panose="02010600040101010101" charset="-122"/>
                        </a:rPr>
                        <a:t>仅当年优秀毕业生</a:t>
                      </a:r>
                      <a:endParaRPr lang="zh-CN" sz="1100" b="0">
                        <a:solidFill>
                          <a:srgbClr val="FF0000"/>
                        </a:solidFill>
                        <a:latin typeface="华文中宋" panose="02010600040101010101" charset="-122"/>
                        <a:ea typeface="华文中宋" panose="02010600040101010101" charset="-122"/>
                      </a:endParaRPr>
                    </a:p>
                    <a:p>
                      <a:pPr indent="0" algn="ctr" fontAlgn="auto">
                        <a:lnSpc>
                          <a:spcPct val="120000"/>
                        </a:lnSpc>
                        <a:buNone/>
                      </a:pPr>
                      <a:r>
                        <a:rPr lang="zh-CN" sz="1100" b="0">
                          <a:solidFill>
                            <a:srgbClr val="FF0000"/>
                          </a:solidFill>
                          <a:latin typeface="华文中宋" panose="02010600040101010101" charset="-122"/>
                          <a:ea typeface="华文中宋" panose="02010600040101010101" charset="-122"/>
                        </a:rPr>
                        <a:t>无户籍限制</a:t>
                      </a:r>
                      <a:endParaRPr lang="zh-CN" altLang="en-US" sz="1100" b="0">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面向全国</a:t>
                      </a:r>
                      <a:endParaRPr lang="zh-CN" sz="1100" b="0">
                        <a:solidFill>
                          <a:srgbClr val="000000"/>
                        </a:solidFill>
                        <a:latin typeface="华文中宋" panose="02010600040101010101" charset="-122"/>
                        <a:ea typeface="华文中宋" panose="02010600040101010101" charset="-122"/>
                      </a:endParaRPr>
                    </a:p>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无户籍限制</a:t>
                      </a:r>
                      <a:endParaRPr lang="en-US"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部分有户籍限制</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90855">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平均竞争比</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en-US" sz="1100" b="0">
                          <a:solidFill>
                            <a:srgbClr val="FF0000"/>
                          </a:solidFill>
                          <a:latin typeface="华文中宋" panose="02010600040101010101" charset="-122"/>
                          <a:ea typeface="华文中宋" panose="02010600040101010101" charset="-122"/>
                        </a:rPr>
                        <a:t>1:10</a:t>
                      </a:r>
                      <a:endParaRPr lang="en-US" altLang="en-US" sz="1100" b="0">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en-US" sz="1100" b="0">
                          <a:solidFill>
                            <a:srgbClr val="000000"/>
                          </a:solidFill>
                          <a:latin typeface="华文中宋" panose="02010600040101010101" charset="-122"/>
                          <a:ea typeface="华文中宋" panose="02010600040101010101" charset="-122"/>
                        </a:rPr>
                        <a:t>1:75</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en-US" sz="1100" b="0">
                          <a:solidFill>
                            <a:srgbClr val="000000"/>
                          </a:solidFill>
                          <a:latin typeface="华文中宋" panose="02010600040101010101" charset="-122"/>
                          <a:ea typeface="华文中宋" panose="02010600040101010101" charset="-122"/>
                        </a:rPr>
                        <a:t>1:45</a:t>
                      </a:r>
                      <a:endParaRPr lang="en-US"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91490">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考试难度</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FF0000"/>
                          </a:solidFill>
                          <a:latin typeface="华文中宋" panose="02010600040101010101" charset="-122"/>
                          <a:ea typeface="华文中宋" panose="02010600040101010101" charset="-122"/>
                        </a:rPr>
                        <a:t>★★★</a:t>
                      </a:r>
                      <a:endParaRPr lang="zh-CN" altLang="en-US" sz="1100" b="0">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90855">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岗位发展</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FF0000"/>
                          </a:solidFill>
                          <a:latin typeface="华文中宋" panose="02010600040101010101" charset="-122"/>
                          <a:ea typeface="华文中宋" panose="02010600040101010101" charset="-122"/>
                        </a:rPr>
                        <a:t>储备干部</a:t>
                      </a:r>
                      <a:endParaRPr lang="zh-CN" altLang="en-US" sz="1100" b="0">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非领导岗</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非领导岗</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91490">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考试安排</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FF0000"/>
                          </a:solidFill>
                          <a:latin typeface="华文中宋" panose="02010600040101010101" charset="-122"/>
                          <a:ea typeface="华文中宋" panose="02010600040101010101" charset="-122"/>
                          <a:cs typeface="华文中宋" panose="02010600040101010101" charset="-122"/>
                        </a:rPr>
                        <a:t>各省1-2次</a:t>
                      </a:r>
                      <a:endParaRPr lang="zh-CN" altLang="en-US" sz="1100" b="0">
                        <a:solidFill>
                          <a:srgbClr val="FF0000"/>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全国每年一次</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100" b="0">
                          <a:solidFill>
                            <a:srgbClr val="000000"/>
                          </a:solidFill>
                          <a:latin typeface="华文中宋" panose="02010600040101010101" charset="-122"/>
                          <a:ea typeface="华文中宋" panose="02010600040101010101" charset="-122"/>
                        </a:rPr>
                        <a:t>各省每年一次</a:t>
                      </a:r>
                      <a:endParaRPr lang="zh-CN" altLang="en-US" sz="11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3.2</a:t>
            </a:r>
            <a:r>
              <a:rPr lang="zh-CN" altLang="en-US" sz="2800" b="1">
                <a:latin typeface="微软雅黑" panose="020B0503020204020204" pitchFamily="34" charset="-122"/>
                <a:ea typeface="微软雅黑" panose="020B0503020204020204" pitchFamily="34" charset="-122"/>
                <a:sym typeface="+mn-ea"/>
              </a:rPr>
              <a:t>、选调生—选调生类型与发展空间</a:t>
            </a:r>
            <a:endParaRPr lang="zh-CN" altLang="en-US" sz="3200" b="1">
              <a:sym typeface="+mn-ea"/>
            </a:endParaRPr>
          </a:p>
        </p:txBody>
      </p:sp>
      <p:sp>
        <p:nvSpPr>
          <p:cNvPr id="36" name="Rectangle 19"/>
          <p:cNvSpPr/>
          <p:nvPr>
            <p:custDataLst>
              <p:tags r:id="rId1"/>
            </p:custDataLst>
          </p:nvPr>
        </p:nvSpPr>
        <p:spPr>
          <a:xfrm>
            <a:off x="8174355" y="1355090"/>
            <a:ext cx="3524250" cy="10852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200"/>
          </a:p>
        </p:txBody>
      </p:sp>
      <p:sp>
        <p:nvSpPr>
          <p:cNvPr id="37" name="Rectangle 23"/>
          <p:cNvSpPr/>
          <p:nvPr>
            <p:custDataLst>
              <p:tags r:id="rId2"/>
            </p:custDataLst>
          </p:nvPr>
        </p:nvSpPr>
        <p:spPr>
          <a:xfrm>
            <a:off x="8173720" y="1798320"/>
            <a:ext cx="3522980" cy="598805"/>
          </a:xfrm>
          <a:prstGeom prst="rect">
            <a:avLst/>
          </a:prstGeom>
        </p:spPr>
        <p:txBody>
          <a:bodyPr wrap="square">
            <a:spAutoFit/>
          </a:bodyPr>
          <a:p>
            <a:pPr indent="0" algn="just" rtl="0" fontAlgn="auto">
              <a:lnSpc>
                <a:spcPct val="110000"/>
              </a:lnSpc>
              <a:spcBef>
                <a:spcPts val="0"/>
              </a:spcBef>
              <a:spcAft>
                <a:spcPts val="0"/>
              </a:spcAft>
            </a:pPr>
            <a:r>
              <a:rPr lang="zh-CN" altLang="zh-CN" sz="1000">
                <a:ln>
                  <a:noFill/>
                </a:ln>
                <a:solidFill>
                  <a:schemeClr val="bg1"/>
                </a:solidFill>
                <a:effectLst/>
                <a:latin typeface="华文中宋" panose="02010600040101010101" charset="-122"/>
                <a:ea typeface="华文中宋" panose="02010600040101010101" charset="-122"/>
                <a:cs typeface="+mn-ea"/>
                <a:sym typeface="+mn-ea"/>
              </a:rPr>
              <a:t>工资方面：与</a:t>
            </a:r>
            <a:r>
              <a:rPr lang="zh-CN" altLang="zh-CN" sz="1000" u="sng">
                <a:ln>
                  <a:noFill/>
                </a:ln>
                <a:solidFill>
                  <a:schemeClr val="bg1"/>
                </a:solidFill>
                <a:effectLst/>
                <a:latin typeface="华文中宋" panose="02010600040101010101" charset="-122"/>
                <a:ea typeface="华文中宋" panose="02010600040101010101" charset="-122"/>
                <a:cs typeface="+mn-ea"/>
                <a:sym typeface="+mn-ea"/>
              </a:rPr>
              <a:t>公务员标准一致</a:t>
            </a:r>
            <a:r>
              <a:rPr lang="zh-CN" altLang="zh-CN" sz="1000">
                <a:ln>
                  <a:noFill/>
                </a:ln>
                <a:solidFill>
                  <a:schemeClr val="bg1"/>
                </a:solidFill>
                <a:effectLst/>
                <a:latin typeface="华文中宋" panose="02010600040101010101" charset="-122"/>
                <a:ea typeface="华文中宋" panose="02010600040101010101" charset="-122"/>
                <a:cs typeface="+mn-ea"/>
                <a:sym typeface="+mn-ea"/>
              </a:rPr>
              <a:t>，享有当地公务员待遇。</a:t>
            </a:r>
            <a:endParaRPr lang="zh-CN" altLang="zh-CN" sz="1000">
              <a:ln>
                <a:noFill/>
              </a:ln>
              <a:solidFill>
                <a:schemeClr val="bg1"/>
              </a:solidFill>
              <a:effectLst/>
              <a:latin typeface="华文中宋" panose="02010600040101010101" charset="-122"/>
              <a:ea typeface="华文中宋" panose="02010600040101010101" charset="-122"/>
              <a:cs typeface="+mn-ea"/>
              <a:sym typeface="+mn-ea"/>
            </a:endParaRPr>
          </a:p>
          <a:p>
            <a:pPr indent="0" algn="just" rtl="0" fontAlgn="auto">
              <a:lnSpc>
                <a:spcPct val="110000"/>
              </a:lnSpc>
              <a:spcBef>
                <a:spcPts val="0"/>
              </a:spcBef>
              <a:spcAft>
                <a:spcPts val="0"/>
              </a:spcAft>
            </a:pPr>
            <a:r>
              <a:rPr lang="zh-CN" altLang="zh-CN" sz="1000" dirty="0">
                <a:ln>
                  <a:noFill/>
                </a:ln>
                <a:solidFill>
                  <a:schemeClr val="bg1"/>
                </a:solidFill>
                <a:effectLst/>
                <a:latin typeface="华文中宋" panose="02010600040101010101" charset="-122"/>
                <a:ea typeface="华文中宋" panose="02010600040101010101" charset="-122"/>
                <a:cs typeface="+mn-ea"/>
                <a:sym typeface="+mn-ea"/>
              </a:rPr>
              <a:t>额外补贴：根据当地选调生补贴政策，包括</a:t>
            </a:r>
            <a:r>
              <a:rPr lang="zh-CN" altLang="zh-CN" sz="1000" u="sng" dirty="0">
                <a:ln>
                  <a:noFill/>
                </a:ln>
                <a:solidFill>
                  <a:schemeClr val="bg1"/>
                </a:solidFill>
                <a:effectLst/>
                <a:latin typeface="华文中宋" panose="02010600040101010101" charset="-122"/>
                <a:ea typeface="华文中宋" panose="02010600040101010101" charset="-122"/>
                <a:cs typeface="+mn-ea"/>
                <a:sym typeface="+mn-ea"/>
              </a:rPr>
              <a:t>生活补助</a:t>
            </a:r>
            <a:r>
              <a:rPr lang="zh-CN" altLang="zh-CN" sz="1000" dirty="0">
                <a:ln>
                  <a:noFill/>
                </a:ln>
                <a:solidFill>
                  <a:schemeClr val="bg1"/>
                </a:solidFill>
                <a:effectLst/>
                <a:latin typeface="华文中宋" panose="02010600040101010101" charset="-122"/>
                <a:ea typeface="华文中宋" panose="02010600040101010101" charset="-122"/>
                <a:cs typeface="+mn-ea"/>
                <a:sym typeface="+mn-ea"/>
              </a:rPr>
              <a:t>、</a:t>
            </a:r>
            <a:r>
              <a:rPr lang="zh-CN" altLang="zh-CN" sz="1000" u="sng" dirty="0">
                <a:ln>
                  <a:noFill/>
                </a:ln>
                <a:solidFill>
                  <a:schemeClr val="bg1"/>
                </a:solidFill>
                <a:effectLst/>
                <a:latin typeface="华文中宋" panose="02010600040101010101" charset="-122"/>
                <a:ea typeface="华文中宋" panose="02010600040101010101" charset="-122"/>
                <a:cs typeface="+mn-ea"/>
                <a:sym typeface="+mn-ea"/>
              </a:rPr>
              <a:t>工作经费</a:t>
            </a:r>
            <a:r>
              <a:rPr lang="zh-CN" altLang="zh-CN" sz="1000" dirty="0">
                <a:ln>
                  <a:noFill/>
                </a:ln>
                <a:solidFill>
                  <a:schemeClr val="bg1"/>
                </a:solidFill>
                <a:effectLst/>
                <a:latin typeface="华文中宋" panose="02010600040101010101" charset="-122"/>
                <a:ea typeface="华文中宋" panose="02010600040101010101" charset="-122"/>
                <a:cs typeface="+mn-ea"/>
                <a:sym typeface="+mn-ea"/>
              </a:rPr>
              <a:t>、</a:t>
            </a:r>
            <a:r>
              <a:rPr lang="zh-CN" altLang="zh-CN" sz="1000" u="sng" dirty="0">
                <a:ln>
                  <a:noFill/>
                </a:ln>
                <a:solidFill>
                  <a:schemeClr val="bg1"/>
                </a:solidFill>
                <a:effectLst/>
                <a:latin typeface="华文中宋" panose="02010600040101010101" charset="-122"/>
                <a:ea typeface="华文中宋" panose="02010600040101010101" charset="-122"/>
                <a:cs typeface="+mn-ea"/>
                <a:sym typeface="+mn-ea"/>
              </a:rPr>
              <a:t>住房补助</a:t>
            </a:r>
            <a:r>
              <a:rPr lang="zh-CN" altLang="zh-CN" sz="1000" dirty="0">
                <a:ln>
                  <a:noFill/>
                </a:ln>
                <a:solidFill>
                  <a:schemeClr val="bg1"/>
                </a:solidFill>
                <a:effectLst/>
                <a:latin typeface="华文中宋" panose="02010600040101010101" charset="-122"/>
                <a:ea typeface="华文中宋" panose="02010600040101010101" charset="-122"/>
                <a:cs typeface="+mn-ea"/>
                <a:sym typeface="+mn-ea"/>
              </a:rPr>
              <a:t>等，大部分省份参照当地人才引进政策。</a:t>
            </a:r>
            <a:endParaRPr lang="zh-CN" altLang="zh-CN" sz="1000" dirty="0">
              <a:ln>
                <a:noFill/>
              </a:ln>
              <a:solidFill>
                <a:schemeClr val="bg1"/>
              </a:solidFill>
              <a:effectLst/>
              <a:latin typeface="华文中宋" panose="02010600040101010101" charset="-122"/>
              <a:ea typeface="华文中宋" panose="02010600040101010101" charset="-122"/>
              <a:cs typeface="+mn-ea"/>
              <a:sym typeface="+mn-ea"/>
            </a:endParaRPr>
          </a:p>
        </p:txBody>
      </p:sp>
      <p:sp>
        <p:nvSpPr>
          <p:cNvPr id="38" name="TextBox 31"/>
          <p:cNvSpPr txBox="1"/>
          <p:nvPr>
            <p:custDataLst>
              <p:tags r:id="rId3"/>
            </p:custDataLst>
          </p:nvPr>
        </p:nvSpPr>
        <p:spPr>
          <a:xfrm>
            <a:off x="8306069" y="1478230"/>
            <a:ext cx="1542464" cy="337185"/>
          </a:xfrm>
          <a:prstGeom prst="rect">
            <a:avLst/>
          </a:prstGeom>
          <a:noFill/>
        </p:spPr>
        <p:txBody>
          <a:bodyPr wrap="square" rtlCol="0">
            <a:spAutoFit/>
          </a:bodyPr>
          <a:p>
            <a:r>
              <a:rPr lang="zh-CN" altLang="en-US" sz="1600" b="1" dirty="0">
                <a:solidFill>
                  <a:schemeClr val="bg1"/>
                </a:solidFill>
                <a:latin typeface="华文中宋" panose="02010600040101010101" charset="-122"/>
                <a:ea typeface="华文中宋" panose="02010600040101010101" charset="-122"/>
              </a:rPr>
              <a:t>福利待遇</a:t>
            </a:r>
            <a:endParaRPr lang="zh-CN" altLang="en-US" sz="1600" b="1" dirty="0">
              <a:solidFill>
                <a:schemeClr val="bg1"/>
              </a:solidFill>
              <a:latin typeface="华文中宋" panose="02010600040101010101" charset="-122"/>
              <a:ea typeface="华文中宋" panose="02010600040101010101" charset="-122"/>
            </a:endParaRPr>
          </a:p>
        </p:txBody>
      </p:sp>
      <p:grpSp>
        <p:nvGrpSpPr>
          <p:cNvPr id="5" name="组合 4"/>
          <p:cNvGrpSpPr/>
          <p:nvPr/>
        </p:nvGrpSpPr>
        <p:grpSpPr>
          <a:xfrm>
            <a:off x="8173720" y="2466141"/>
            <a:ext cx="3522345" cy="1027430"/>
            <a:chOff x="13335" y="3512"/>
            <a:chExt cx="5547" cy="1428"/>
          </a:xfrm>
        </p:grpSpPr>
        <p:sp>
          <p:nvSpPr>
            <p:cNvPr id="39" name="Rectangle 19"/>
            <p:cNvSpPr/>
            <p:nvPr>
              <p:custDataLst>
                <p:tags r:id="rId4"/>
              </p:custDataLst>
            </p:nvPr>
          </p:nvSpPr>
          <p:spPr>
            <a:xfrm>
              <a:off x="13335" y="3512"/>
              <a:ext cx="5547" cy="1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200"/>
            </a:p>
          </p:txBody>
        </p:sp>
        <p:sp>
          <p:nvSpPr>
            <p:cNvPr id="40" name="Rectangle 23"/>
            <p:cNvSpPr/>
            <p:nvPr>
              <p:custDataLst>
                <p:tags r:id="rId5"/>
              </p:custDataLst>
            </p:nvPr>
          </p:nvSpPr>
          <p:spPr>
            <a:xfrm>
              <a:off x="13336" y="4254"/>
              <a:ext cx="5545" cy="362"/>
            </a:xfrm>
            <a:prstGeom prst="rect">
              <a:avLst/>
            </a:prstGeom>
          </p:spPr>
          <p:txBody>
            <a:bodyPr wrap="square">
              <a:spAutoFit/>
            </a:bodyPr>
            <a:p>
              <a:pPr indent="0" algn="just" rtl="0" fontAlgn="auto">
                <a:lnSpc>
                  <a:spcPct val="110000"/>
                </a:lnSpc>
                <a:spcBef>
                  <a:spcPts val="0"/>
                </a:spcBef>
                <a:spcAft>
                  <a:spcPts val="0"/>
                </a:spcAft>
              </a:pP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一般</a:t>
              </a:r>
              <a:r>
                <a:rPr lang="zh-CN" altLang="en-US" sz="1000" u="sng">
                  <a:solidFill>
                    <a:schemeClr val="bg1"/>
                  </a:solidFill>
                  <a:latin typeface="华文中宋" panose="02010600040101010101" charset="-122"/>
                  <a:ea typeface="华文中宋" panose="02010600040101010101" charset="-122"/>
                  <a:cs typeface="华文中宋" panose="02010600040101010101" charset="-122"/>
                  <a:sym typeface="+mn-ea"/>
                </a:rPr>
                <a:t>本科毕业定科员</a:t>
              </a: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1000" u="sng">
                  <a:solidFill>
                    <a:schemeClr val="bg1"/>
                  </a:solidFill>
                  <a:latin typeface="华文中宋" panose="02010600040101010101" charset="-122"/>
                  <a:ea typeface="华文中宋" panose="02010600040101010101" charset="-122"/>
                  <a:cs typeface="华文中宋" panose="02010600040101010101" charset="-122"/>
                  <a:sym typeface="+mn-ea"/>
                </a:rPr>
                <a:t>硕研定副科</a:t>
              </a: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1000" u="sng">
                  <a:solidFill>
                    <a:schemeClr val="bg1"/>
                  </a:solidFill>
                  <a:latin typeface="华文中宋" panose="02010600040101010101" charset="-122"/>
                  <a:ea typeface="华文中宋" panose="02010600040101010101" charset="-122"/>
                  <a:cs typeface="华文中宋" panose="02010600040101010101" charset="-122"/>
                  <a:sym typeface="+mn-ea"/>
                </a:rPr>
                <a:t>博研定正科</a:t>
              </a:r>
              <a:endParaRPr lang="zh-CN" altLang="en-US" sz="1000" b="1" u="sng" dirty="0">
                <a:ln>
                  <a:noFill/>
                </a:ln>
                <a:solidFill>
                  <a:schemeClr val="bg1"/>
                </a:solidFill>
                <a:effectLst/>
                <a:latin typeface="华文中宋" panose="02010600040101010101" charset="-122"/>
                <a:ea typeface="华文中宋" panose="02010600040101010101" charset="-122"/>
                <a:cs typeface="华文中宋" panose="02010600040101010101" charset="-122"/>
                <a:sym typeface="+mn-ea"/>
              </a:endParaRPr>
            </a:p>
          </p:txBody>
        </p:sp>
        <p:sp>
          <p:nvSpPr>
            <p:cNvPr id="41" name="TextBox 31"/>
            <p:cNvSpPr txBox="1"/>
            <p:nvPr>
              <p:custDataLst>
                <p:tags r:id="rId6"/>
              </p:custDataLst>
            </p:nvPr>
          </p:nvSpPr>
          <p:spPr>
            <a:xfrm>
              <a:off x="13542" y="3706"/>
              <a:ext cx="2429" cy="469"/>
            </a:xfrm>
            <a:prstGeom prst="rect">
              <a:avLst/>
            </a:prstGeom>
            <a:noFill/>
          </p:spPr>
          <p:txBody>
            <a:bodyPr wrap="square" rtlCol="0">
              <a:spAutoFit/>
            </a:bodyPr>
            <a:p>
              <a:r>
                <a:rPr lang="zh-CN" altLang="en-US" sz="1600" b="1" dirty="0">
                  <a:solidFill>
                    <a:schemeClr val="bg1"/>
                  </a:solidFill>
                  <a:latin typeface="华文中宋" panose="02010600040101010101" charset="-122"/>
                  <a:ea typeface="华文中宋" panose="02010600040101010101" charset="-122"/>
                </a:rPr>
                <a:t>选调定级</a:t>
              </a:r>
              <a:endParaRPr lang="zh-CN" altLang="en-US" sz="1600" b="1" dirty="0">
                <a:solidFill>
                  <a:schemeClr val="bg1"/>
                </a:solidFill>
                <a:latin typeface="华文中宋" panose="02010600040101010101" charset="-122"/>
                <a:ea typeface="华文中宋" panose="02010600040101010101" charset="-122"/>
              </a:endParaRPr>
            </a:p>
          </p:txBody>
        </p:sp>
      </p:grpSp>
      <p:grpSp>
        <p:nvGrpSpPr>
          <p:cNvPr id="6" name="组合 5"/>
          <p:cNvGrpSpPr/>
          <p:nvPr/>
        </p:nvGrpSpPr>
        <p:grpSpPr>
          <a:xfrm>
            <a:off x="8167370" y="3518535"/>
            <a:ext cx="3517265" cy="1109777"/>
            <a:chOff x="13324" y="5299"/>
            <a:chExt cx="5548" cy="2163"/>
          </a:xfrm>
        </p:grpSpPr>
        <p:sp>
          <p:nvSpPr>
            <p:cNvPr id="54" name="Rectangle 19"/>
            <p:cNvSpPr/>
            <p:nvPr>
              <p:custDataLst>
                <p:tags r:id="rId7"/>
              </p:custDataLst>
            </p:nvPr>
          </p:nvSpPr>
          <p:spPr>
            <a:xfrm>
              <a:off x="13324" y="5299"/>
              <a:ext cx="5547" cy="2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200"/>
            </a:p>
          </p:txBody>
        </p:sp>
        <p:sp>
          <p:nvSpPr>
            <p:cNvPr id="55" name="Rectangle 23"/>
            <p:cNvSpPr/>
            <p:nvPr>
              <p:custDataLst>
                <p:tags r:id="rId8"/>
              </p:custDataLst>
            </p:nvPr>
          </p:nvSpPr>
          <p:spPr>
            <a:xfrm>
              <a:off x="13325" y="5963"/>
              <a:ext cx="5547" cy="1498"/>
            </a:xfrm>
            <a:prstGeom prst="rect">
              <a:avLst/>
            </a:prstGeom>
          </p:spPr>
          <p:txBody>
            <a:bodyPr wrap="square">
              <a:spAutoFit/>
            </a:bodyPr>
            <a:p>
              <a:pPr indent="0" algn="just" rtl="0" fontAlgn="auto">
                <a:lnSpc>
                  <a:spcPct val="110000"/>
                </a:lnSpc>
                <a:spcBef>
                  <a:spcPts val="0"/>
                </a:spcBef>
                <a:spcAft>
                  <a:spcPts val="0"/>
                </a:spcAft>
              </a:pPr>
              <a:r>
                <a:rPr lang="en-US" altLang="zh-CN" sz="1000">
                  <a:ln>
                    <a:noFill/>
                  </a:ln>
                  <a:solidFill>
                    <a:schemeClr val="bg1"/>
                  </a:solidFill>
                  <a:effectLst/>
                  <a:latin typeface="华文中宋" panose="02010600040101010101" charset="-122"/>
                  <a:ea typeface="华文中宋" panose="02010600040101010101" charset="-122"/>
                  <a:cs typeface="+mn-ea"/>
                  <a:sym typeface="+mn-ea"/>
                </a:rPr>
                <a:t>选调生录用后，统一到基层锻炼2年</a:t>
              </a:r>
              <a:r>
                <a:rPr lang="zh-CN" altLang="en-US" sz="1000">
                  <a:ln>
                    <a:noFill/>
                  </a:ln>
                  <a:solidFill>
                    <a:schemeClr val="bg1"/>
                  </a:solidFill>
                  <a:effectLst/>
                  <a:latin typeface="华文中宋" panose="02010600040101010101" charset="-122"/>
                  <a:ea typeface="华文中宋" panose="02010600040101010101" charset="-122"/>
                  <a:cs typeface="+mn-ea"/>
                  <a:sym typeface="+mn-ea"/>
                </a:rPr>
                <a:t>。锻炼期满后，返回选调单位工作。培养期内按照干部管理权限由相关组织(人事)部门重点管理、跟踪培养，</a:t>
              </a:r>
              <a:r>
                <a:rPr lang="zh-CN" altLang="en-US" sz="1000" u="sng">
                  <a:ln>
                    <a:noFill/>
                  </a:ln>
                  <a:solidFill>
                    <a:schemeClr val="bg1"/>
                  </a:solidFill>
                  <a:effectLst/>
                  <a:latin typeface="华文中宋" panose="02010600040101010101" charset="-122"/>
                  <a:ea typeface="华文中宋" panose="02010600040101010101" charset="-122"/>
                  <a:cs typeface="+mn-ea"/>
                  <a:sym typeface="+mn-ea"/>
                </a:rPr>
                <a:t>省委组织部</a:t>
              </a:r>
              <a:r>
                <a:rPr lang="zh-CN" altLang="en-US" sz="1000">
                  <a:ln>
                    <a:noFill/>
                  </a:ln>
                  <a:solidFill>
                    <a:schemeClr val="bg1"/>
                  </a:solidFill>
                  <a:effectLst/>
                  <a:latin typeface="华文中宋" panose="02010600040101010101" charset="-122"/>
                  <a:ea typeface="华文中宋" panose="02010600040101010101" charset="-122"/>
                  <a:cs typeface="+mn-ea"/>
                  <a:sym typeface="+mn-ea"/>
                </a:rPr>
                <a:t>定期了解选调生工作、生活和成长状况。</a:t>
              </a:r>
              <a:endParaRPr lang="zh-CN" altLang="en-US" sz="1000">
                <a:ln>
                  <a:noFill/>
                </a:ln>
                <a:solidFill>
                  <a:schemeClr val="bg1"/>
                </a:solidFill>
                <a:effectLst/>
                <a:latin typeface="华文中宋" panose="02010600040101010101" charset="-122"/>
                <a:ea typeface="华文中宋" panose="02010600040101010101" charset="-122"/>
                <a:cs typeface="+mn-ea"/>
                <a:sym typeface="+mn-ea"/>
              </a:endParaRPr>
            </a:p>
          </p:txBody>
        </p:sp>
        <p:sp>
          <p:nvSpPr>
            <p:cNvPr id="58" name="TextBox 31"/>
            <p:cNvSpPr txBox="1"/>
            <p:nvPr>
              <p:custDataLst>
                <p:tags r:id="rId9"/>
              </p:custDataLst>
            </p:nvPr>
          </p:nvSpPr>
          <p:spPr>
            <a:xfrm>
              <a:off x="13531" y="5415"/>
              <a:ext cx="2429" cy="657"/>
            </a:xfrm>
            <a:prstGeom prst="rect">
              <a:avLst/>
            </a:prstGeom>
            <a:noFill/>
          </p:spPr>
          <p:txBody>
            <a:bodyPr wrap="square" rtlCol="0">
              <a:spAutoFit/>
            </a:bodyPr>
            <a:p>
              <a:r>
                <a:rPr lang="zh-CN" altLang="en-US" sz="1600" b="1" dirty="0">
                  <a:solidFill>
                    <a:schemeClr val="bg1"/>
                  </a:solidFill>
                  <a:latin typeface="华文中宋" panose="02010600040101010101" charset="-122"/>
                  <a:ea typeface="华文中宋" panose="02010600040101010101" charset="-122"/>
                </a:rPr>
                <a:t>培养提升</a:t>
              </a:r>
              <a:endParaRPr lang="zh-CN" altLang="en-US" sz="1600" b="1" dirty="0">
                <a:solidFill>
                  <a:schemeClr val="bg1"/>
                </a:solidFill>
                <a:latin typeface="华文中宋" panose="02010600040101010101" charset="-122"/>
                <a:ea typeface="华文中宋" panose="02010600040101010101" charset="-122"/>
              </a:endParaRPr>
            </a:p>
          </p:txBody>
        </p:sp>
      </p:grpSp>
      <p:grpSp>
        <p:nvGrpSpPr>
          <p:cNvPr id="7" name="组合 6"/>
          <p:cNvGrpSpPr/>
          <p:nvPr/>
        </p:nvGrpSpPr>
        <p:grpSpPr>
          <a:xfrm>
            <a:off x="8168640" y="4672965"/>
            <a:ext cx="3522980" cy="1177925"/>
            <a:chOff x="13324" y="7079"/>
            <a:chExt cx="5548" cy="1855"/>
          </a:xfrm>
        </p:grpSpPr>
        <p:sp>
          <p:nvSpPr>
            <p:cNvPr id="59" name="Rectangle 19"/>
            <p:cNvSpPr/>
            <p:nvPr>
              <p:custDataLst>
                <p:tags r:id="rId10"/>
              </p:custDataLst>
            </p:nvPr>
          </p:nvSpPr>
          <p:spPr>
            <a:xfrm>
              <a:off x="13324" y="7079"/>
              <a:ext cx="5536" cy="1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200"/>
            </a:p>
          </p:txBody>
        </p:sp>
        <p:sp>
          <p:nvSpPr>
            <p:cNvPr id="60" name="Rectangle 23"/>
            <p:cNvSpPr/>
            <p:nvPr>
              <p:custDataLst>
                <p:tags r:id="rId11"/>
              </p:custDataLst>
            </p:nvPr>
          </p:nvSpPr>
          <p:spPr>
            <a:xfrm>
              <a:off x="13325" y="7689"/>
              <a:ext cx="5547" cy="1210"/>
            </a:xfrm>
            <a:prstGeom prst="rect">
              <a:avLst/>
            </a:prstGeom>
          </p:spPr>
          <p:txBody>
            <a:bodyPr wrap="square">
              <a:spAutoFit/>
            </a:bodyPr>
            <a:p>
              <a:pPr indent="0" algn="just" rtl="0" fontAlgn="auto">
                <a:lnSpc>
                  <a:spcPct val="110000"/>
                </a:lnSpc>
                <a:spcBef>
                  <a:spcPts val="0"/>
                </a:spcBef>
                <a:spcAft>
                  <a:spcPts val="0"/>
                </a:spcAft>
              </a:pP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人事档案由相关组织</a:t>
              </a:r>
              <a:r>
                <a:rPr lang="en-US" altLang="zh-CN" sz="10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人事</a:t>
              </a:r>
              <a:r>
                <a:rPr lang="en-US" altLang="zh-CN" sz="10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部门统筹管理。调动范围是全省建有党组织的各级党政机关、 事业单位、 人民社团，所以只要所在单位有编制，就可以申请调动，不受区域限制，</a:t>
              </a:r>
              <a:r>
                <a:rPr lang="zh-CN" altLang="en-US" sz="1000" u="sng">
                  <a:solidFill>
                    <a:schemeClr val="bg1"/>
                  </a:solidFill>
                  <a:latin typeface="华文中宋" panose="02010600040101010101" charset="-122"/>
                  <a:ea typeface="华文中宋" panose="02010600040101010101" charset="-122"/>
                  <a:cs typeface="华文中宋" panose="02010600040101010101" charset="-122"/>
                  <a:sym typeface="+mn-ea"/>
                </a:rPr>
                <a:t>有着多元化的遴选契机</a:t>
              </a:r>
              <a:r>
                <a:rPr lang="zh-CN" altLang="en-US" sz="1000">
                  <a:solidFill>
                    <a:schemeClr val="bg1"/>
                  </a:solidFill>
                  <a:latin typeface="华文中宋" panose="02010600040101010101" charset="-122"/>
                  <a:ea typeface="华文中宋" panose="02010600040101010101" charset="-122"/>
                  <a:cs typeface="华文中宋" panose="02010600040101010101" charset="-122"/>
                  <a:sym typeface="+mn-ea"/>
                </a:rPr>
                <a:t>。</a:t>
              </a:r>
              <a:endParaRPr lang="zh-CN" altLang="en-US" sz="1000" b="1" dirty="0">
                <a:ln>
                  <a:noFill/>
                </a:ln>
                <a:solidFill>
                  <a:schemeClr val="bg1"/>
                </a:solidFill>
                <a:effectLst/>
                <a:latin typeface="华文中宋" panose="02010600040101010101" charset="-122"/>
                <a:ea typeface="华文中宋" panose="02010600040101010101" charset="-122"/>
                <a:cs typeface="华文中宋" panose="02010600040101010101" charset="-122"/>
                <a:sym typeface="+mn-ea"/>
              </a:endParaRPr>
            </a:p>
          </p:txBody>
        </p:sp>
        <p:sp>
          <p:nvSpPr>
            <p:cNvPr id="61" name="TextBox 31"/>
            <p:cNvSpPr txBox="1"/>
            <p:nvPr>
              <p:custDataLst>
                <p:tags r:id="rId12"/>
              </p:custDataLst>
            </p:nvPr>
          </p:nvSpPr>
          <p:spPr>
            <a:xfrm>
              <a:off x="13531" y="7273"/>
              <a:ext cx="2429" cy="531"/>
            </a:xfrm>
            <a:prstGeom prst="rect">
              <a:avLst/>
            </a:prstGeom>
            <a:noFill/>
          </p:spPr>
          <p:txBody>
            <a:bodyPr wrap="square" rtlCol="0">
              <a:spAutoFit/>
            </a:bodyPr>
            <a:p>
              <a:r>
                <a:rPr lang="zh-CN" altLang="en-US" sz="1600" b="1" dirty="0">
                  <a:solidFill>
                    <a:schemeClr val="bg1"/>
                  </a:solidFill>
                  <a:latin typeface="华文中宋" panose="02010600040101010101" charset="-122"/>
                  <a:ea typeface="华文中宋" panose="02010600040101010101" charset="-122"/>
                </a:rPr>
                <a:t>调动范围</a:t>
              </a:r>
              <a:endParaRPr lang="zh-CN" altLang="en-US" sz="1600" b="1" dirty="0">
                <a:solidFill>
                  <a:schemeClr val="bg1"/>
                </a:solidFill>
                <a:latin typeface="华文中宋" panose="02010600040101010101" charset="-122"/>
                <a:ea typeface="华文中宋" panose="02010600040101010101" charset="-122"/>
              </a:endParaRPr>
            </a:p>
          </p:txBody>
        </p:sp>
      </p:grpSp>
      <p:graphicFrame>
        <p:nvGraphicFramePr>
          <p:cNvPr id="8" name="表格 7"/>
          <p:cNvGraphicFramePr/>
          <p:nvPr>
            <p:custDataLst>
              <p:tags r:id="rId13"/>
            </p:custDataLst>
          </p:nvPr>
        </p:nvGraphicFramePr>
        <p:xfrm>
          <a:off x="467995" y="1069975"/>
          <a:ext cx="7339330" cy="5062220"/>
        </p:xfrm>
        <a:graphic>
          <a:graphicData uri="http://schemas.openxmlformats.org/drawingml/2006/table">
            <a:tbl>
              <a:tblPr/>
              <a:tblGrid>
                <a:gridCol w="926465"/>
                <a:gridCol w="934085"/>
                <a:gridCol w="1157605"/>
                <a:gridCol w="2287905"/>
                <a:gridCol w="2033270"/>
              </a:tblGrid>
              <a:tr h="286385">
                <a:tc>
                  <a:txBody>
                    <a:bodyPr/>
                    <a:p>
                      <a:pPr indent="0" algn="ctr">
                        <a:buNone/>
                      </a:pPr>
                      <a:r>
                        <a:rPr lang="zh-CN" sz="1300" b="1">
                          <a:solidFill>
                            <a:srgbClr val="FFFFFF"/>
                          </a:solidFill>
                          <a:latin typeface="Arial" panose="020B0604020202090204" pitchFamily="34" charset="0"/>
                          <a:ea typeface="华文中宋" panose="02010600040101010101" charset="-122"/>
                        </a:rPr>
                        <a:t>考试类别</a:t>
                      </a:r>
                      <a:endParaRPr lang="en-US" altLang="en-US" sz="1300" b="1">
                        <a:solidFill>
                          <a:srgbClr val="FFFFFF"/>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300" b="1">
                          <a:solidFill>
                            <a:srgbClr val="FFFFFF"/>
                          </a:solidFill>
                          <a:latin typeface="Arial" panose="020B0604020202090204" pitchFamily="34" charset="0"/>
                          <a:ea typeface="华文中宋" panose="02010600040101010101" charset="-122"/>
                        </a:rPr>
                        <a:t>推荐指数</a:t>
                      </a:r>
                      <a:endParaRPr lang="en-US" altLang="en-US" sz="1300" b="1">
                        <a:solidFill>
                          <a:srgbClr val="FFFFFF"/>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300" b="1">
                          <a:solidFill>
                            <a:srgbClr val="FFFFFF"/>
                          </a:solidFill>
                          <a:latin typeface="Arial" panose="020B0604020202090204" pitchFamily="34" charset="0"/>
                          <a:ea typeface="华文中宋" panose="02010600040101010101" charset="-122"/>
                        </a:rPr>
                        <a:t>考试时间</a:t>
                      </a:r>
                      <a:endParaRPr lang="en-US" altLang="en-US" sz="1300" b="1">
                        <a:solidFill>
                          <a:srgbClr val="FFFFFF"/>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300" b="1">
                          <a:solidFill>
                            <a:srgbClr val="FFFFFF"/>
                          </a:solidFill>
                          <a:latin typeface="Arial" panose="020B0604020202090204" pitchFamily="34" charset="0"/>
                          <a:ea typeface="华文中宋" panose="02010600040101010101" charset="-122"/>
                        </a:rPr>
                        <a:t>选调单位</a:t>
                      </a:r>
                      <a:endParaRPr lang="en-US" altLang="en-US" sz="1300" b="1">
                        <a:solidFill>
                          <a:srgbClr val="FFFFFF"/>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300" b="1">
                          <a:solidFill>
                            <a:srgbClr val="FFFFFF"/>
                          </a:solidFill>
                          <a:latin typeface="Arial" panose="020B0604020202090204" pitchFamily="34" charset="0"/>
                          <a:ea typeface="华文中宋" panose="02010600040101010101" charset="-122"/>
                        </a:rPr>
                        <a:t>目标高校</a:t>
                      </a:r>
                      <a:endParaRPr lang="en-US" altLang="en-US" sz="1300" b="1">
                        <a:solidFill>
                          <a:srgbClr val="FFFFFF"/>
                        </a:solidFill>
                        <a:latin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r>
              <a:tr h="1591945">
                <a:tc>
                  <a:txBody>
                    <a:bodyPr/>
                    <a:p>
                      <a:pPr indent="0" algn="ctr" fontAlgn="auto">
                        <a:lnSpc>
                          <a:spcPct val="120000"/>
                        </a:lnSpc>
                        <a:buNone/>
                      </a:pPr>
                      <a:r>
                        <a:rPr lang="zh-CN" sz="1400" b="0">
                          <a:solidFill>
                            <a:srgbClr val="000000"/>
                          </a:solidFill>
                          <a:latin typeface="Arial" panose="020B0604020202090204" pitchFamily="34" charset="0"/>
                          <a:ea typeface="华文中宋" panose="02010600040101010101" charset="-122"/>
                        </a:rPr>
                        <a:t>中央选调生</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a:t>
                      </a:r>
                      <a:endParaRPr lang="zh-CN" altLang="en-US" sz="1400" b="0">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10月出公告</a:t>
                      </a:r>
                      <a:endParaRPr lang="zh-CN" sz="1400" b="0">
                        <a:solidFill>
                          <a:srgbClr val="FF0000"/>
                        </a:solidFill>
                        <a:latin typeface="Arial" panose="020B0604020202090204" pitchFamily="34" charset="0"/>
                        <a:ea typeface="华文中宋" panose="02010600040101010101" charset="-122"/>
                      </a:endParaRPr>
                    </a:p>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11月笔试</a:t>
                      </a:r>
                      <a:endParaRPr lang="zh-CN" sz="1400" b="0">
                        <a:solidFill>
                          <a:srgbClr val="FF0000"/>
                        </a:solidFill>
                        <a:latin typeface="Arial" panose="020B0604020202090204" pitchFamily="34" charset="0"/>
                        <a:ea typeface="华文中宋" panose="02010600040101010101" charset="-122"/>
                      </a:endParaRPr>
                    </a:p>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（与国考同步）</a:t>
                      </a:r>
                      <a:endParaRPr lang="zh-CN" altLang="en-US" sz="1400" b="0">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fontAlgn="auto">
                        <a:lnSpc>
                          <a:spcPct val="120000"/>
                        </a:lnSpc>
                        <a:buNone/>
                      </a:pPr>
                      <a:r>
                        <a:rPr lang="zh-CN" sz="1400" b="0">
                          <a:solidFill>
                            <a:srgbClr val="000000"/>
                          </a:solidFill>
                          <a:latin typeface="Arial" panose="020B0604020202090204" pitchFamily="34" charset="0"/>
                          <a:ea typeface="华文中宋" panose="02010600040101010101" charset="-122"/>
                        </a:rPr>
                        <a:t>中央部委：中央纪委国家监委、中央办公厅、中央组织部、中央政法委、全国人大、最高人民法院、教育部等</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fontAlgn="auto">
                        <a:lnSpc>
                          <a:spcPct val="120000"/>
                        </a:lnSpc>
                        <a:buNone/>
                      </a:pPr>
                      <a:r>
                        <a:rPr lang="zh-CN" sz="1400" b="0">
                          <a:solidFill>
                            <a:srgbClr val="000000"/>
                          </a:solidFill>
                          <a:latin typeface="Arial" panose="020B0604020202090204" pitchFamily="34" charset="0"/>
                          <a:ea typeface="华文中宋" panose="02010600040101010101" charset="-122"/>
                        </a:rPr>
                        <a:t>约34所985高校和部分211政法类院校/财经类院校（每年高校范围略有调整）</a:t>
                      </a:r>
                      <a:endParaRPr lang="zh-CN"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592580">
                <a:tc>
                  <a:txBody>
                    <a:bodyPr/>
                    <a:p>
                      <a:pPr indent="0" algn="ctr" fontAlgn="auto">
                        <a:lnSpc>
                          <a:spcPct val="120000"/>
                        </a:lnSpc>
                        <a:buNone/>
                      </a:pPr>
                      <a:r>
                        <a:rPr lang="zh-CN" sz="1400" b="0">
                          <a:solidFill>
                            <a:srgbClr val="000000"/>
                          </a:solidFill>
                          <a:latin typeface="Arial" panose="020B0604020202090204" pitchFamily="34" charset="0"/>
                          <a:ea typeface="华文中宋" panose="02010600040101010101" charset="-122"/>
                        </a:rPr>
                        <a:t>定向选调生</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a:t>
                      </a:r>
                      <a:endParaRPr lang="zh-CN" altLang="en-US" sz="1400" b="0">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9月-次年3月</a:t>
                      </a:r>
                      <a:endParaRPr lang="zh-CN" sz="1400" b="0">
                        <a:solidFill>
                          <a:srgbClr val="FF0000"/>
                        </a:solidFill>
                        <a:latin typeface="Arial" panose="020B0604020202090204" pitchFamily="34" charset="0"/>
                        <a:ea typeface="华文中宋" panose="02010600040101010101" charset="-122"/>
                      </a:endParaRPr>
                    </a:p>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出公告</a:t>
                      </a:r>
                      <a:endParaRPr lang="zh-CN" sz="1400" b="0">
                        <a:solidFill>
                          <a:srgbClr val="FF0000"/>
                        </a:solidFill>
                        <a:latin typeface="Arial" panose="020B0604020202090204" pitchFamily="34" charset="0"/>
                        <a:ea typeface="华文中宋" panose="02010600040101010101" charset="-122"/>
                      </a:endParaRPr>
                    </a:p>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（各省陆续发布）</a:t>
                      </a:r>
                      <a:endParaRPr lang="zh-CN" altLang="en-US" sz="1400" b="0">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fontAlgn="auto">
                        <a:lnSpc>
                          <a:spcPct val="120000"/>
                        </a:lnSpc>
                        <a:buNone/>
                      </a:pPr>
                      <a:r>
                        <a:rPr lang="zh-CN" sz="1400" b="0">
                          <a:solidFill>
                            <a:srgbClr val="000000"/>
                          </a:solidFill>
                          <a:latin typeface="Arial" panose="020B0604020202090204" pitchFamily="34" charset="0"/>
                          <a:ea typeface="华文中宋" panose="02010600040101010101" charset="-122"/>
                        </a:rPr>
                        <a:t>以省直、市直机关为主</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fontAlgn="auto">
                        <a:lnSpc>
                          <a:spcPct val="120000"/>
                        </a:lnSpc>
                        <a:buNone/>
                      </a:pPr>
                      <a:r>
                        <a:rPr lang="zh-CN" sz="1400" b="0">
                          <a:solidFill>
                            <a:srgbClr val="000000"/>
                          </a:solidFill>
                          <a:latin typeface="Arial" panose="020B0604020202090204" pitchFamily="34" charset="0"/>
                          <a:ea typeface="华文中宋" panose="02010600040101010101" charset="-122"/>
                        </a:rPr>
                        <a:t>主招985/211/双一流高校，部分省内普通院校</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591310">
                <a:tc>
                  <a:txBody>
                    <a:bodyPr/>
                    <a:p>
                      <a:pPr indent="0" algn="ctr" fontAlgn="auto">
                        <a:lnSpc>
                          <a:spcPct val="120000"/>
                        </a:lnSpc>
                        <a:buNone/>
                      </a:pPr>
                      <a:r>
                        <a:rPr lang="zh-CN" sz="1400" b="0">
                          <a:solidFill>
                            <a:srgbClr val="000000"/>
                          </a:solidFill>
                          <a:latin typeface="Arial" panose="020B0604020202090204" pitchFamily="34" charset="0"/>
                          <a:ea typeface="华文中宋" panose="02010600040101010101" charset="-122"/>
                        </a:rPr>
                        <a:t>普通选调生</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a:t>
                      </a:r>
                      <a:endParaRPr lang="zh-CN" altLang="en-US" sz="1400" b="0">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次年1月-2月</a:t>
                      </a:r>
                      <a:endParaRPr lang="zh-CN" sz="1400" b="0">
                        <a:solidFill>
                          <a:srgbClr val="FF0000"/>
                        </a:solidFill>
                        <a:latin typeface="Arial" panose="020B0604020202090204" pitchFamily="34" charset="0"/>
                        <a:ea typeface="华文中宋" panose="02010600040101010101" charset="-122"/>
                      </a:endParaRPr>
                    </a:p>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出公告</a:t>
                      </a:r>
                      <a:endParaRPr lang="zh-CN" sz="1400" b="0">
                        <a:solidFill>
                          <a:srgbClr val="FF0000"/>
                        </a:solidFill>
                        <a:latin typeface="Arial" panose="020B0604020202090204" pitchFamily="34" charset="0"/>
                        <a:ea typeface="华文中宋" panose="02010600040101010101" charset="-122"/>
                      </a:endParaRPr>
                    </a:p>
                    <a:p>
                      <a:pPr indent="0" algn="ctr" fontAlgn="auto">
                        <a:lnSpc>
                          <a:spcPct val="120000"/>
                        </a:lnSpc>
                        <a:buNone/>
                      </a:pPr>
                      <a:r>
                        <a:rPr lang="zh-CN" sz="1400" b="0">
                          <a:solidFill>
                            <a:srgbClr val="FF0000"/>
                          </a:solidFill>
                          <a:latin typeface="Arial" panose="020B0604020202090204" pitchFamily="34" charset="0"/>
                          <a:ea typeface="华文中宋" panose="02010600040101010101" charset="-122"/>
                        </a:rPr>
                        <a:t>（单独招录或与省考同步进行）</a:t>
                      </a:r>
                      <a:endParaRPr lang="zh-CN" altLang="en-US" sz="1400" b="0">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fontAlgn="auto">
                        <a:lnSpc>
                          <a:spcPct val="120000"/>
                        </a:lnSpc>
                        <a:buNone/>
                      </a:pPr>
                      <a:r>
                        <a:rPr lang="zh-CN" sz="1400" b="0">
                          <a:solidFill>
                            <a:srgbClr val="000000"/>
                          </a:solidFill>
                          <a:latin typeface="Arial" panose="020B0604020202090204" pitchFamily="34" charset="0"/>
                          <a:ea typeface="华文中宋" panose="02010600040101010101" charset="-122"/>
                        </a:rPr>
                        <a:t>以乡镇（街道）机关为主</a:t>
                      </a:r>
                      <a:endParaRPr lang="zh-CN" altLang="en-US"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fontAlgn="auto">
                        <a:lnSpc>
                          <a:spcPct val="120000"/>
                        </a:lnSpc>
                        <a:buNone/>
                      </a:pPr>
                      <a:r>
                        <a:rPr lang="zh-CN" sz="1400" b="0">
                          <a:solidFill>
                            <a:srgbClr val="000000"/>
                          </a:solidFill>
                          <a:latin typeface="Arial" panose="020B0604020202090204" pitchFamily="34" charset="0"/>
                          <a:ea typeface="华文中宋" panose="02010600040101010101" charset="-122"/>
                        </a:rPr>
                        <a:t>普选目标高校：除安徽、江苏外，全国普通全日制本科院校均可报考（部分省份服务基层项目人员亦可报考）</a:t>
                      </a:r>
                      <a:endParaRPr lang="zh-CN" sz="14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378460" y="6172835"/>
            <a:ext cx="7339965" cy="398780"/>
          </a:xfrm>
          <a:prstGeom prst="rect">
            <a:avLst/>
          </a:prstGeom>
          <a:noFill/>
        </p:spPr>
        <p:txBody>
          <a:bodyPr wrap="square" rtlCol="0" anchor="t">
            <a:spAutoFit/>
          </a:bodyPr>
          <a:p>
            <a:pPr algn="l"/>
            <a:r>
              <a:rPr lang="zh-CN" altLang="en-US" sz="1000" b="1">
                <a:latin typeface="华文中宋" panose="02010600040101010101" charset="-122"/>
                <a:ea typeface="华文中宋" panose="02010600040101010101" charset="-122"/>
              </a:rPr>
              <a:t>注：定向培养、委托培养、在职培养、独立学院、网络学院、远程教育、成人教育学院等不包含在选调生招录范围内；民办院校 是部分可考部分不能考，具体招录政策以公告要求为准</a:t>
            </a:r>
            <a:endParaRPr lang="zh-CN" altLang="en-US" sz="1000" b="1">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pPr algn="l">
              <a:buClrTx/>
              <a:buSzTx/>
              <a:buFontTx/>
            </a:pPr>
            <a:r>
              <a:rPr lang="en-US" altLang="zh-CN" sz="2800" b="1">
                <a:latin typeface="微软雅黑" panose="020B0503020204020204" pitchFamily="34" charset="-122"/>
                <a:ea typeface="微软雅黑" panose="020B0503020204020204" pitchFamily="34" charset="-122"/>
                <a:sym typeface="+mn-ea"/>
              </a:rPr>
              <a:t>3.3</a:t>
            </a:r>
            <a:r>
              <a:rPr lang="zh-CN" altLang="en-US" sz="2800" b="1">
                <a:latin typeface="微软雅黑" panose="020B0503020204020204" pitchFamily="34" charset="-122"/>
                <a:ea typeface="微软雅黑" panose="020B0503020204020204" pitchFamily="34" charset="-122"/>
                <a:sym typeface="+mn-ea"/>
              </a:rPr>
              <a:t>、选调生—报考条件和考试内容</a:t>
            </a:r>
            <a:endParaRPr lang="zh-CN" altLang="en-US" sz="2800" b="1">
              <a:latin typeface="微软雅黑" panose="020B0503020204020204" pitchFamily="34" charset="-122"/>
              <a:ea typeface="微软雅黑" panose="020B0503020204020204" pitchFamily="34" charset="-122"/>
              <a:sym typeface="+mn-ea"/>
            </a:endParaRPr>
          </a:p>
        </p:txBody>
      </p:sp>
      <p:sp>
        <p:nvSpPr>
          <p:cNvPr id="48" name="文本框 47"/>
          <p:cNvSpPr txBox="1"/>
          <p:nvPr/>
        </p:nvSpPr>
        <p:spPr>
          <a:xfrm>
            <a:off x="348615" y="1494155"/>
            <a:ext cx="4725670" cy="1094105"/>
          </a:xfrm>
          <a:prstGeom prst="rect">
            <a:avLst/>
          </a:prstGeom>
          <a:noFill/>
        </p:spPr>
        <p:txBody>
          <a:bodyPr wrap="square" rtlCol="0">
            <a:noAutofit/>
          </a:bodyPr>
          <a:p>
            <a:pPr indent="0">
              <a:lnSpc>
                <a:spcPct val="130000"/>
              </a:lnSpc>
              <a:buFont typeface="Wingdings" panose="05000000000000000000" charset="0"/>
              <a:buNone/>
            </a:pPr>
            <a:r>
              <a:rPr lang="zh-CN" altLang="en-US" sz="1600">
                <a:latin typeface="华文中宋" panose="02010600040101010101" charset="-122"/>
                <a:ea typeface="华文中宋" panose="02010600040101010101" charset="-122"/>
                <a:sym typeface="+mn-ea"/>
              </a:rPr>
              <a:t>不同省份，不同要求（以各省考试公告为准）</a:t>
            </a:r>
            <a:endParaRPr lang="zh-CN" altLang="en-US" sz="1600">
              <a:latin typeface="华文中宋" panose="02010600040101010101" charset="-122"/>
              <a:ea typeface="华文中宋" panose="02010600040101010101" charset="-122"/>
              <a:sym typeface="+mn-ea"/>
            </a:endParaRPr>
          </a:p>
          <a:p>
            <a:pPr>
              <a:lnSpc>
                <a:spcPct val="130000"/>
              </a:lnSpc>
            </a:pPr>
            <a:r>
              <a:rPr lang="zh-CN" altLang="en-US" sz="1600" u="sng">
                <a:solidFill>
                  <a:srgbClr val="FF0000"/>
                </a:solidFill>
                <a:latin typeface="华文中宋" panose="02010600040101010101" charset="-122"/>
                <a:ea typeface="华文中宋" panose="02010600040101010101" charset="-122"/>
                <a:sym typeface="+mn-ea"/>
              </a:rPr>
              <a:t>个人要求满足以下其中几项，或不硬性要求</a:t>
            </a:r>
            <a:endParaRPr lang="zh-CN" altLang="en-US" sz="1600" u="sng">
              <a:solidFill>
                <a:srgbClr val="FF0000"/>
              </a:solidFill>
              <a:latin typeface="华文中宋" panose="02010600040101010101" charset="-122"/>
              <a:ea typeface="华文中宋" panose="02010600040101010101" charset="-122"/>
              <a:sym typeface="+mn-ea"/>
            </a:endParaRPr>
          </a:p>
          <a:p>
            <a:pPr>
              <a:lnSpc>
                <a:spcPct val="130000"/>
              </a:lnSpc>
            </a:pPr>
            <a:r>
              <a:rPr lang="zh-CN" altLang="en-US" sz="1600" u="sng">
                <a:solidFill>
                  <a:srgbClr val="FF0000"/>
                </a:solidFill>
                <a:latin typeface="华文中宋" panose="02010600040101010101" charset="-122"/>
                <a:ea typeface="华文中宋" panose="02010600040101010101" charset="-122"/>
              </a:rPr>
              <a:t>或优先选调</a:t>
            </a:r>
            <a:endParaRPr lang="zh-CN" altLang="en-US" sz="1600" u="sng">
              <a:solidFill>
                <a:srgbClr val="FF0000"/>
              </a:solidFill>
              <a:latin typeface="华文中宋" panose="02010600040101010101" charset="-122"/>
              <a:ea typeface="华文中宋" panose="02010600040101010101" charset="-122"/>
            </a:endParaRPr>
          </a:p>
        </p:txBody>
      </p:sp>
      <p:sp>
        <p:nvSpPr>
          <p:cNvPr id="49" name="文本框 48"/>
          <p:cNvSpPr txBox="1"/>
          <p:nvPr/>
        </p:nvSpPr>
        <p:spPr>
          <a:xfrm>
            <a:off x="348615" y="1075055"/>
            <a:ext cx="4064000" cy="460375"/>
          </a:xfrm>
          <a:prstGeom prst="rect">
            <a:avLst/>
          </a:prstGeom>
          <a:noFill/>
        </p:spPr>
        <p:txBody>
          <a:bodyPr wrap="square" rtlCol="0">
            <a:spAutoFit/>
          </a:bodyPr>
          <a:p>
            <a:pPr marL="285750" indent="-285750">
              <a:buFont typeface="Wingdings" panose="05000000000000000000" charset="0"/>
              <a:buChar char="Ø"/>
            </a:pPr>
            <a:r>
              <a:rPr lang="zh-CN" altLang="en-US" sz="2400" b="1">
                <a:latin typeface="华文中宋" panose="02010600040101010101" charset="-122"/>
                <a:ea typeface="华文中宋" panose="02010600040101010101" charset="-122"/>
              </a:rPr>
              <a:t>报考条件</a:t>
            </a:r>
            <a:endParaRPr lang="zh-CN" altLang="en-US" sz="2400" b="1">
              <a:latin typeface="华文中宋" panose="02010600040101010101" charset="-122"/>
              <a:ea typeface="华文中宋" panose="02010600040101010101" charset="-122"/>
            </a:endParaRPr>
          </a:p>
        </p:txBody>
      </p:sp>
      <p:sp>
        <p:nvSpPr>
          <p:cNvPr id="50" name="文本框 49"/>
          <p:cNvSpPr txBox="1"/>
          <p:nvPr/>
        </p:nvSpPr>
        <p:spPr>
          <a:xfrm>
            <a:off x="5147310" y="1075055"/>
            <a:ext cx="4064000" cy="460375"/>
          </a:xfrm>
          <a:prstGeom prst="rect">
            <a:avLst/>
          </a:prstGeom>
          <a:noFill/>
        </p:spPr>
        <p:txBody>
          <a:bodyPr wrap="square" rtlCol="0">
            <a:spAutoFit/>
          </a:bodyPr>
          <a:p>
            <a:pPr marL="285750" indent="-285750">
              <a:buFont typeface="Wingdings" panose="05000000000000000000" charset="0"/>
              <a:buChar char="Ø"/>
            </a:pPr>
            <a:r>
              <a:rPr lang="zh-CN" altLang="en-US" sz="2400" b="1">
                <a:latin typeface="华文中宋" panose="02010600040101010101" charset="-122"/>
                <a:ea typeface="华文中宋" panose="02010600040101010101" charset="-122"/>
              </a:rPr>
              <a:t>考试内容</a:t>
            </a:r>
            <a:endParaRPr lang="zh-CN" altLang="en-US" sz="2400" b="1">
              <a:latin typeface="华文中宋" panose="02010600040101010101" charset="-122"/>
              <a:ea typeface="华文中宋" panose="02010600040101010101" charset="-122"/>
            </a:endParaRPr>
          </a:p>
        </p:txBody>
      </p:sp>
      <p:sp>
        <p:nvSpPr>
          <p:cNvPr id="51" name="圆角矩形 50"/>
          <p:cNvSpPr/>
          <p:nvPr/>
        </p:nvSpPr>
        <p:spPr>
          <a:xfrm>
            <a:off x="436880" y="3546475"/>
            <a:ext cx="4246880" cy="544195"/>
          </a:xfrm>
          <a:prstGeom prst="roundRect">
            <a:avLst/>
          </a:prstGeom>
          <a:solidFill>
            <a:srgbClr val="C00000"/>
          </a:solidFill>
        </p:spPr>
        <p:style>
          <a:lnRef idx="0">
            <a:srgbClr val="FFFFFF"/>
          </a:lnRef>
          <a:fillRef idx="3">
            <a:schemeClr val="accent6"/>
          </a:fillRef>
          <a:effectRef idx="0">
            <a:srgbClr val="FFFFFF"/>
          </a:effectRef>
          <a:fontRef idx="minor">
            <a:schemeClr val="lt1"/>
          </a:fontRef>
        </p:style>
        <p:txBody>
          <a:bodyPr rtlCol="0" anchor="ctr"/>
          <a:p>
            <a:pPr algn="l"/>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个人要求</a:t>
            </a:r>
            <a:r>
              <a:rPr lang="en-US" altLang="zh-CN"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1</a:t>
            </a:r>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：党员（含预备党员）</a:t>
            </a:r>
            <a:endParaRPr lang="zh-CN" altLang="en-US">
              <a:latin typeface="华文中宋" panose="02010600040101010101" charset="-122"/>
              <a:ea typeface="华文中宋" panose="02010600040101010101" charset="-122"/>
              <a:cs typeface="华文中宋" panose="02010600040101010101" charset="-122"/>
            </a:endParaRPr>
          </a:p>
        </p:txBody>
      </p:sp>
      <p:sp>
        <p:nvSpPr>
          <p:cNvPr id="52" name="圆角矩形 51"/>
          <p:cNvSpPr/>
          <p:nvPr/>
        </p:nvSpPr>
        <p:spPr>
          <a:xfrm>
            <a:off x="436880" y="4187190"/>
            <a:ext cx="4246880" cy="544195"/>
          </a:xfrm>
          <a:prstGeom prst="roundRect">
            <a:avLst/>
          </a:prstGeom>
          <a:solidFill>
            <a:srgbClr val="C00000"/>
          </a:solidFill>
        </p:spPr>
        <p:style>
          <a:lnRef idx="0">
            <a:srgbClr val="FFFFFF"/>
          </a:lnRef>
          <a:fillRef idx="3">
            <a:schemeClr val="accent6"/>
          </a:fillRef>
          <a:effectRef idx="0">
            <a:srgbClr val="FFFFFF"/>
          </a:effectRef>
          <a:fontRef idx="minor">
            <a:schemeClr val="lt1"/>
          </a:fontRef>
        </p:style>
        <p:txBody>
          <a:bodyPr rtlCol="0" anchor="ctr"/>
          <a:p>
            <a:pPr algn="l"/>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个人要求</a:t>
            </a:r>
            <a:r>
              <a:rPr lang="en-US" altLang="zh-CN"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2</a:t>
            </a:r>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：学生干部满一年</a:t>
            </a:r>
            <a:endParaRPr lang="zh-CN" altLang="en-US">
              <a:latin typeface="华文中宋" panose="02010600040101010101" charset="-122"/>
              <a:ea typeface="华文中宋" panose="02010600040101010101" charset="-122"/>
              <a:cs typeface="华文中宋" panose="02010600040101010101" charset="-122"/>
            </a:endParaRPr>
          </a:p>
        </p:txBody>
      </p:sp>
      <p:sp>
        <p:nvSpPr>
          <p:cNvPr id="53" name="圆角矩形 52"/>
          <p:cNvSpPr/>
          <p:nvPr/>
        </p:nvSpPr>
        <p:spPr>
          <a:xfrm>
            <a:off x="436880" y="4827905"/>
            <a:ext cx="4246880" cy="544195"/>
          </a:xfrm>
          <a:prstGeom prst="roundRect">
            <a:avLst/>
          </a:prstGeom>
          <a:solidFill>
            <a:srgbClr val="C00000"/>
          </a:solidFill>
        </p:spPr>
        <p:style>
          <a:lnRef idx="0">
            <a:srgbClr val="FFFFFF"/>
          </a:lnRef>
          <a:fillRef idx="3">
            <a:schemeClr val="accent6"/>
          </a:fillRef>
          <a:effectRef idx="0">
            <a:srgbClr val="FFFFFF"/>
          </a:effectRef>
          <a:fontRef idx="minor">
            <a:schemeClr val="lt1"/>
          </a:fontRef>
        </p:style>
        <p:txBody>
          <a:bodyPr rtlCol="0" anchor="ctr"/>
          <a:p>
            <a:pPr algn="l"/>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个人要求</a:t>
            </a:r>
            <a:r>
              <a:rPr lang="en-US" altLang="zh-CN"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3</a:t>
            </a:r>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：获得校级以上奖励</a:t>
            </a:r>
            <a:endParaRPr lang="zh-CN" altLang="en-US">
              <a:latin typeface="华文中宋" panose="02010600040101010101" charset="-122"/>
              <a:ea typeface="华文中宋" panose="02010600040101010101" charset="-122"/>
              <a:cs typeface="华文中宋" panose="02010600040101010101" charset="-122"/>
            </a:endParaRPr>
          </a:p>
        </p:txBody>
      </p:sp>
      <p:sp>
        <p:nvSpPr>
          <p:cNvPr id="54" name="圆角矩形 53"/>
          <p:cNvSpPr/>
          <p:nvPr/>
        </p:nvSpPr>
        <p:spPr>
          <a:xfrm>
            <a:off x="436880" y="2905760"/>
            <a:ext cx="4246880" cy="544195"/>
          </a:xfrm>
          <a:prstGeom prst="roundRect">
            <a:avLst/>
          </a:prstGeom>
          <a:solidFill>
            <a:srgbClr val="C00000"/>
          </a:solidFill>
        </p:spPr>
        <p:style>
          <a:lnRef idx="0">
            <a:srgbClr val="FFFFFF"/>
          </a:lnRef>
          <a:fillRef idx="3">
            <a:schemeClr val="accent1"/>
          </a:fillRef>
          <a:effectRef idx="0">
            <a:srgbClr val="FFFFFF"/>
          </a:effectRef>
          <a:fontRef idx="minor">
            <a:schemeClr val="lt1"/>
          </a:fontRef>
        </p:style>
        <p:txBody>
          <a:bodyPr rtlCol="0" anchor="ctr"/>
          <a:p>
            <a:pPr algn="l"/>
            <a:r>
              <a:rPr lang="zh-CN" altLang="en-US" smtClean="0">
                <a:solidFill>
                  <a:sysClr val="window" lastClr="FFFFFF"/>
                </a:solidFill>
                <a:latin typeface="华文中宋" panose="02010600040101010101" charset="-122"/>
                <a:ea typeface="华文中宋" panose="02010600040101010101" charset="-122"/>
                <a:sym typeface="Arial" panose="020B0604020202090204" pitchFamily="34" charset="0"/>
              </a:rPr>
              <a:t>高校要求：本校在选调省份高校范围内</a:t>
            </a:r>
            <a:endParaRPr lang="zh-CN" altLang="en-US" smtClean="0">
              <a:solidFill>
                <a:sysClr val="window" lastClr="FFFFFF"/>
              </a:solidFill>
              <a:latin typeface="华文中宋" panose="02010600040101010101" charset="-122"/>
              <a:ea typeface="华文中宋" panose="02010600040101010101" charset="-122"/>
              <a:sym typeface="Arial" panose="020B0604020202090204" pitchFamily="34" charset="0"/>
            </a:endParaRPr>
          </a:p>
        </p:txBody>
      </p:sp>
      <p:sp>
        <p:nvSpPr>
          <p:cNvPr id="55" name="圆角矩形 54"/>
          <p:cNvSpPr/>
          <p:nvPr/>
        </p:nvSpPr>
        <p:spPr>
          <a:xfrm>
            <a:off x="436880" y="5468620"/>
            <a:ext cx="4246880" cy="544195"/>
          </a:xfrm>
          <a:prstGeom prst="roundRect">
            <a:avLst/>
          </a:prstGeom>
          <a:solidFill>
            <a:srgbClr val="C00000"/>
          </a:solidFill>
        </p:spPr>
        <p:style>
          <a:lnRef idx="0">
            <a:srgbClr val="FFFFFF"/>
          </a:lnRef>
          <a:fillRef idx="3">
            <a:schemeClr val="accent6"/>
          </a:fillRef>
          <a:effectRef idx="0">
            <a:srgbClr val="FFFFFF"/>
          </a:effectRef>
          <a:fontRef idx="minor">
            <a:schemeClr val="lt1"/>
          </a:fontRef>
        </p:style>
        <p:txBody>
          <a:bodyPr rtlCol="0" anchor="ctr"/>
          <a:p>
            <a:pPr algn="l"/>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个人要求</a:t>
            </a:r>
            <a:r>
              <a:rPr lang="en-US" altLang="zh-CN"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4</a:t>
            </a:r>
            <a:r>
              <a:rPr lang="zh-CN" altLang="en-US"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rPr>
              <a:t>：具有参加入伍经历</a:t>
            </a:r>
            <a:endParaRPr lang="en-US" altLang="zh-CN" smtClean="0">
              <a:solidFill>
                <a:sysClr val="window" lastClr="FFFFFF"/>
              </a:solidFill>
              <a:latin typeface="华文中宋" panose="02010600040101010101" charset="-122"/>
              <a:ea typeface="华文中宋" panose="02010600040101010101" charset="-122"/>
              <a:cs typeface="华文中宋" panose="02010600040101010101" charset="-122"/>
              <a:sym typeface="Arial" panose="020B0604020202090204" pitchFamily="34" charset="0"/>
            </a:endParaRPr>
          </a:p>
        </p:txBody>
      </p:sp>
      <p:sp>
        <p:nvSpPr>
          <p:cNvPr id="56" name="文本框 55"/>
          <p:cNvSpPr txBox="1"/>
          <p:nvPr/>
        </p:nvSpPr>
        <p:spPr>
          <a:xfrm>
            <a:off x="5173980" y="1463675"/>
            <a:ext cx="5616575" cy="1137285"/>
          </a:xfrm>
          <a:prstGeom prst="rect">
            <a:avLst/>
          </a:prstGeom>
          <a:noFill/>
        </p:spPr>
        <p:txBody>
          <a:bodyPr wrap="square" rtlCol="0">
            <a:noAutofit/>
          </a:bodyPr>
          <a:p>
            <a:pPr indent="0">
              <a:lnSpc>
                <a:spcPct val="130000"/>
              </a:lnSpc>
              <a:buFont typeface="Wingdings" panose="05000000000000000000" charset="0"/>
              <a:buNone/>
            </a:pPr>
            <a:r>
              <a:rPr lang="zh-CN" altLang="en-US" sz="1600">
                <a:latin typeface="华文中宋" panose="02010600040101010101" charset="-122"/>
                <a:ea typeface="华文中宋" panose="02010600040101010101" charset="-122"/>
                <a:sym typeface="+mn-ea"/>
              </a:rPr>
              <a:t>不同省份，考试内容不同（以各省考试公告为准）</a:t>
            </a:r>
            <a:endParaRPr lang="zh-CN" altLang="en-US" sz="1600">
              <a:latin typeface="华文中宋" panose="02010600040101010101" charset="-122"/>
              <a:ea typeface="华文中宋" panose="02010600040101010101" charset="-122"/>
              <a:sym typeface="+mn-ea"/>
            </a:endParaRPr>
          </a:p>
          <a:p>
            <a:pPr indent="0">
              <a:lnSpc>
                <a:spcPct val="130000"/>
              </a:lnSpc>
              <a:buFont typeface="Wingdings" panose="05000000000000000000" charset="0"/>
              <a:buNone/>
            </a:pPr>
            <a:r>
              <a:rPr lang="zh-CN" altLang="en-US" sz="1600">
                <a:latin typeface="华文中宋" panose="02010600040101010101" charset="-122"/>
                <a:ea typeface="华文中宋" panose="02010600040101010101" charset="-122"/>
                <a:sym typeface="+mn-ea"/>
              </a:rPr>
              <a:t>笔试主要考察</a:t>
            </a:r>
            <a:r>
              <a:rPr lang="zh-CN" altLang="en-US" sz="1600" u="sng">
                <a:solidFill>
                  <a:srgbClr val="FF0000"/>
                </a:solidFill>
                <a:latin typeface="华文中宋" panose="02010600040101010101" charset="-122"/>
                <a:ea typeface="华文中宋" panose="02010600040101010101" charset="-122"/>
                <a:sym typeface="+mn-ea"/>
              </a:rPr>
              <a:t>《行测》</a:t>
            </a:r>
            <a:r>
              <a:rPr lang="zh-CN" altLang="en-US" sz="1600">
                <a:latin typeface="华文中宋" panose="02010600040101010101" charset="-122"/>
                <a:ea typeface="华文中宋" panose="02010600040101010101" charset="-122"/>
                <a:sym typeface="+mn-ea"/>
              </a:rPr>
              <a:t>和</a:t>
            </a:r>
            <a:r>
              <a:rPr lang="zh-CN" altLang="en-US" sz="1600" u="sng">
                <a:solidFill>
                  <a:srgbClr val="FF0000"/>
                </a:solidFill>
                <a:latin typeface="华文中宋" panose="02010600040101010101" charset="-122"/>
                <a:ea typeface="华文中宋" panose="02010600040101010101" charset="-122"/>
                <a:sym typeface="+mn-ea"/>
              </a:rPr>
              <a:t>《申论》</a:t>
            </a:r>
            <a:r>
              <a:rPr lang="zh-CN" altLang="en-US" sz="1600">
                <a:latin typeface="华文中宋" panose="02010600040101010101" charset="-122"/>
                <a:ea typeface="华文中宋" panose="02010600040101010101" charset="-122"/>
                <a:sym typeface="+mn-ea"/>
              </a:rPr>
              <a:t>科目</a:t>
            </a:r>
            <a:endParaRPr lang="zh-CN" altLang="en-US" sz="1600">
              <a:latin typeface="华文中宋" panose="02010600040101010101" charset="-122"/>
              <a:ea typeface="华文中宋" panose="02010600040101010101" charset="-122"/>
              <a:sym typeface="+mn-ea"/>
            </a:endParaRPr>
          </a:p>
          <a:p>
            <a:pPr indent="0">
              <a:lnSpc>
                <a:spcPct val="130000"/>
              </a:lnSpc>
              <a:buFont typeface="Wingdings" panose="05000000000000000000" charset="0"/>
              <a:buNone/>
            </a:pPr>
            <a:r>
              <a:rPr lang="zh-CN" altLang="en-US" sz="1600">
                <a:latin typeface="华文中宋" panose="02010600040101010101" charset="-122"/>
                <a:ea typeface="华文中宋" panose="02010600040101010101" charset="-122"/>
              </a:rPr>
              <a:t>个别省份还包括</a:t>
            </a:r>
            <a:r>
              <a:rPr lang="zh-CN" altLang="en-US" sz="1600" u="sng">
                <a:solidFill>
                  <a:srgbClr val="FF0000"/>
                </a:solidFill>
                <a:latin typeface="华文中宋" panose="02010600040101010101" charset="-122"/>
                <a:ea typeface="华文中宋" panose="02010600040101010101" charset="-122"/>
                <a:sym typeface="+mn-ea"/>
              </a:rPr>
              <a:t>《公基》、《综合能力测试》</a:t>
            </a:r>
            <a:r>
              <a:rPr lang="zh-CN" altLang="en-US" sz="1600">
                <a:latin typeface="华文中宋" panose="02010600040101010101" charset="-122"/>
                <a:ea typeface="华文中宋" panose="02010600040101010101" charset="-122"/>
                <a:sym typeface="+mn-ea"/>
              </a:rPr>
              <a:t>等</a:t>
            </a:r>
            <a:endParaRPr lang="zh-CN" altLang="en-US" sz="1600">
              <a:latin typeface="华文中宋" panose="02010600040101010101" charset="-122"/>
              <a:ea typeface="华文中宋" panose="02010600040101010101" charset="-122"/>
              <a:sym typeface="+mn-ea"/>
            </a:endParaRPr>
          </a:p>
          <a:p>
            <a:pPr indent="0">
              <a:lnSpc>
                <a:spcPct val="130000"/>
              </a:lnSpc>
              <a:buFont typeface="Wingdings" panose="05000000000000000000" charset="0"/>
              <a:buNone/>
            </a:pPr>
            <a:r>
              <a:rPr lang="zh-CN" altLang="en-US" sz="1600">
                <a:latin typeface="华文中宋" panose="02010600040101010101" charset="-122"/>
                <a:ea typeface="华文中宋" panose="02010600040101010101" charset="-122"/>
                <a:sym typeface="+mn-ea"/>
              </a:rPr>
              <a:t>面试形式以</a:t>
            </a:r>
            <a:r>
              <a:rPr lang="zh-CN" altLang="en-US" sz="1600" u="sng">
                <a:solidFill>
                  <a:srgbClr val="FF0000"/>
                </a:solidFill>
                <a:latin typeface="华文中宋" panose="02010600040101010101" charset="-122"/>
                <a:ea typeface="华文中宋" panose="02010600040101010101" charset="-122"/>
                <a:sym typeface="+mn-ea"/>
              </a:rPr>
              <a:t>结构化、无领导小组、综合考察</a:t>
            </a:r>
            <a:r>
              <a:rPr lang="zh-CN" altLang="en-US" sz="1600">
                <a:latin typeface="华文中宋" panose="02010600040101010101" charset="-122"/>
                <a:ea typeface="华文中宋" panose="02010600040101010101" charset="-122"/>
                <a:sym typeface="+mn-ea"/>
              </a:rPr>
              <a:t>形式考察</a:t>
            </a:r>
            <a:endParaRPr lang="zh-CN" altLang="en-US" sz="1600" b="1">
              <a:latin typeface="华文中宋" panose="02010600040101010101" charset="-122"/>
              <a:ea typeface="华文中宋" panose="02010600040101010101" charset="-122"/>
              <a:sym typeface="+mn-ea"/>
            </a:endParaRPr>
          </a:p>
          <a:p>
            <a:pPr indent="0">
              <a:lnSpc>
                <a:spcPct val="130000"/>
              </a:lnSpc>
              <a:buFont typeface="Wingdings" panose="05000000000000000000" charset="0"/>
              <a:buNone/>
            </a:pPr>
            <a:endParaRPr lang="zh-CN" altLang="en-US" sz="1600" b="1">
              <a:latin typeface="华文中宋" panose="02010600040101010101" charset="-122"/>
              <a:ea typeface="华文中宋" panose="02010600040101010101" charset="-122"/>
              <a:sym typeface="+mn-ea"/>
            </a:endParaRPr>
          </a:p>
        </p:txBody>
      </p:sp>
      <p:graphicFrame>
        <p:nvGraphicFramePr>
          <p:cNvPr id="4" name="表格 3"/>
          <p:cNvGraphicFramePr/>
          <p:nvPr>
            <p:custDataLst>
              <p:tags r:id="rId1"/>
            </p:custDataLst>
          </p:nvPr>
        </p:nvGraphicFramePr>
        <p:xfrm>
          <a:off x="5291455" y="2905760"/>
          <a:ext cx="6409690" cy="3108325"/>
        </p:xfrm>
        <a:graphic>
          <a:graphicData uri="http://schemas.openxmlformats.org/drawingml/2006/table">
            <a:tbl>
              <a:tblPr/>
              <a:tblGrid>
                <a:gridCol w="3204845"/>
                <a:gridCol w="3204845"/>
              </a:tblGrid>
              <a:tr h="295275">
                <a:tc gridSpan="2">
                  <a:txBody>
                    <a:bodyPr/>
                    <a:p>
                      <a:pPr indent="0" algn="ctr">
                        <a:buNone/>
                      </a:pPr>
                      <a:r>
                        <a:rPr lang="zh-CN" sz="1400" b="1">
                          <a:solidFill>
                            <a:srgbClr val="FFFFFF"/>
                          </a:solidFill>
                          <a:latin typeface="Arial" panose="020B0604020202090204" pitchFamily="34" charset="0"/>
                          <a:ea typeface="华文中宋" panose="02010600040101010101" charset="-122"/>
                        </a:rPr>
                        <a:t>2024年全国定向选调生笔试内容</a:t>
                      </a:r>
                      <a:endParaRPr lang="en-US" altLang="en-US" sz="1400" b="1">
                        <a:solidFill>
                          <a:srgbClr val="FFFFFF"/>
                        </a:solidFill>
                        <a:latin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hMerge="1">
                  <a:tcPr>
                    <a:lnR cap="flat">
                      <a:noFill/>
                    </a:lnR>
                    <a:lnT cap="flat">
                      <a:noFill/>
                    </a:lnT>
                    <a:lnB w="12700" cap="flat" cmpd="sng">
                      <a:solidFill>
                        <a:srgbClr val="C70F00"/>
                      </a:solidFill>
                      <a:prstDash val="solid"/>
                      <a:headEnd type="none" w="med" len="med"/>
                      <a:tailEnd type="none" w="med" len="med"/>
                    </a:lnB>
                  </a:tcPr>
                </a:tc>
              </a:tr>
              <a:tr h="244475">
                <a:tc>
                  <a:txBody>
                    <a:bodyPr/>
                    <a:p>
                      <a:pPr indent="0" algn="ctr">
                        <a:buNone/>
                      </a:pPr>
                      <a:r>
                        <a:rPr lang="zh-CN" sz="1100" b="1">
                          <a:solidFill>
                            <a:srgbClr val="FFFFFF"/>
                          </a:solidFill>
                          <a:latin typeface="Arial" panose="020B0604020202090204" pitchFamily="34" charset="0"/>
                          <a:ea typeface="华文中宋" panose="02010600040101010101" charset="-122"/>
                        </a:rPr>
                        <a:t>考试内容</a:t>
                      </a:r>
                      <a:endParaRPr lang="en-US" altLang="en-US" sz="1100" b="1">
                        <a:solidFill>
                          <a:srgbClr val="FFFFFF"/>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100" b="1">
                          <a:solidFill>
                            <a:srgbClr val="FFFFFF"/>
                          </a:solidFill>
                          <a:latin typeface="Arial" panose="020B0604020202090204" pitchFamily="34" charset="0"/>
                          <a:ea typeface="华文中宋" panose="02010600040101010101" charset="-122"/>
                        </a:rPr>
                        <a:t>省份</a:t>
                      </a:r>
                      <a:endParaRPr lang="en-US" altLang="en-US" sz="1100" b="1">
                        <a:solidFill>
                          <a:srgbClr val="FFFFFF"/>
                        </a:solidFill>
                        <a:latin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r>
              <a:tr h="789940">
                <a:tc>
                  <a:txBody>
                    <a:bodyPr/>
                    <a:p>
                      <a:pPr indent="0" algn="ctr">
                        <a:buNone/>
                      </a:pPr>
                      <a:r>
                        <a:rPr lang="zh-CN" sz="1200" b="0">
                          <a:solidFill>
                            <a:srgbClr val="000000"/>
                          </a:solidFill>
                          <a:latin typeface="Arial" panose="020B0604020202090204" pitchFamily="34" charset="0"/>
                          <a:ea typeface="华文中宋" panose="02010600040101010101" charset="-122"/>
                        </a:rPr>
                        <a:t>行测、申论</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北京、上海、江苏、浙江、广东、山西、青海、安徽、福建、陕西、吉林、辽宁、重庆、广西、宁夏、黑龙江、贵州第二批、山东第二批、新疆、海南第二批</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2255">
                <a:tc>
                  <a:txBody>
                    <a:bodyPr/>
                    <a:p>
                      <a:pPr indent="0" algn="ctr">
                        <a:buNone/>
                      </a:pPr>
                      <a:r>
                        <a:rPr lang="zh-CN" sz="1200" b="0">
                          <a:solidFill>
                            <a:srgbClr val="000000"/>
                          </a:solidFill>
                          <a:latin typeface="Arial" panose="020B0604020202090204" pitchFamily="34" charset="0"/>
                          <a:ea typeface="华文中宋" panose="02010600040101010101" charset="-122"/>
                        </a:rPr>
                        <a:t>行测、申论、公基</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湖北、天津</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1620">
                <a:tc>
                  <a:txBody>
                    <a:bodyPr/>
                    <a:p>
                      <a:pPr indent="0" algn="ctr">
                        <a:buNone/>
                      </a:pPr>
                      <a:r>
                        <a:rPr lang="zh-CN" sz="1200" b="0">
                          <a:solidFill>
                            <a:srgbClr val="000000"/>
                          </a:solidFill>
                          <a:latin typeface="Arial" panose="020B0604020202090204" pitchFamily="34" charset="0"/>
                          <a:ea typeface="华文中宋" panose="02010600040101010101" charset="-122"/>
                        </a:rPr>
                        <a:t>申论</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内蒙古、甘肃、贵州第一批</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1620">
                <a:tc>
                  <a:txBody>
                    <a:bodyPr/>
                    <a:p>
                      <a:pPr indent="0" algn="ctr">
                        <a:buNone/>
                      </a:pPr>
                      <a:r>
                        <a:rPr lang="zh-CN" sz="1200" b="0">
                          <a:solidFill>
                            <a:srgbClr val="000000"/>
                          </a:solidFill>
                          <a:latin typeface="Arial" panose="020B0604020202090204" pitchFamily="34" charset="0"/>
                          <a:ea typeface="华文中宋" panose="02010600040101010101" charset="-122"/>
                        </a:rPr>
                        <a:t>公基+写作</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山东第一批、海南第一批、湖南、江西</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2255">
                <a:tc>
                  <a:txBody>
                    <a:bodyPr/>
                    <a:p>
                      <a:pPr indent="0" algn="ctr">
                        <a:buNone/>
                      </a:pPr>
                      <a:r>
                        <a:rPr lang="zh-CN" sz="1200" b="0">
                          <a:solidFill>
                            <a:srgbClr val="000000"/>
                          </a:solidFill>
                          <a:latin typeface="Arial" panose="020B0604020202090204" pitchFamily="34" charset="0"/>
                          <a:ea typeface="华文中宋" panose="02010600040101010101" charset="-122"/>
                        </a:rPr>
                        <a:t>行测、公基</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云南</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262255">
                <a:tc>
                  <a:txBody>
                    <a:bodyPr/>
                    <a:p>
                      <a:pPr indent="0" algn="ctr">
                        <a:buNone/>
                      </a:pPr>
                      <a:r>
                        <a:rPr lang="zh-CN" sz="1200" b="0">
                          <a:solidFill>
                            <a:srgbClr val="000000"/>
                          </a:solidFill>
                          <a:latin typeface="Arial" panose="020B0604020202090204" pitchFamily="34" charset="0"/>
                          <a:ea typeface="华文中宋" panose="02010600040101010101" charset="-122"/>
                        </a:rPr>
                        <a:t>行测、公基、案例分析、材料写作等</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河南、河北</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68630">
                <a:tc>
                  <a:txBody>
                    <a:bodyPr/>
                    <a:p>
                      <a:pPr indent="0" algn="ctr">
                        <a:buNone/>
                      </a:pPr>
                      <a:r>
                        <a:rPr lang="zh-CN" sz="1200" b="0">
                          <a:solidFill>
                            <a:srgbClr val="000000"/>
                          </a:solidFill>
                          <a:latin typeface="Arial" panose="020B0604020202090204" pitchFamily="34" charset="0"/>
                          <a:ea typeface="华文中宋" panose="02010600040101010101" charset="-122"/>
                        </a:rPr>
                        <a:t>习近平新时代中国特色社会主义</a:t>
                      </a:r>
                      <a:endParaRPr lang="zh-CN" sz="1200" b="0">
                        <a:solidFill>
                          <a:srgbClr val="000000"/>
                        </a:solidFill>
                        <a:latin typeface="Arial" panose="020B0604020202090204" pitchFamily="34" charset="0"/>
                        <a:ea typeface="华文中宋" panose="02010600040101010101" charset="-122"/>
                      </a:endParaRPr>
                    </a:p>
                    <a:p>
                      <a:pPr indent="0" algn="ctr">
                        <a:buNone/>
                      </a:pPr>
                      <a:r>
                        <a:rPr lang="zh-CN" sz="1200" b="0">
                          <a:solidFill>
                            <a:srgbClr val="000000"/>
                          </a:solidFill>
                          <a:latin typeface="Arial" panose="020B0604020202090204" pitchFamily="34" charset="0"/>
                          <a:ea typeface="华文中宋" panose="02010600040101010101" charset="-122"/>
                        </a:rPr>
                        <a:t>思想、公共基础知识、公文写作等</a:t>
                      </a:r>
                      <a:endParaRPr lang="en-US" altLang="en-US" sz="12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90204" pitchFamily="34" charset="0"/>
                          <a:ea typeface="华文中宋" panose="02010600040101010101" charset="-122"/>
                        </a:rPr>
                        <a:t>四川</a:t>
                      </a:r>
                      <a:endParaRPr lang="en-US" altLang="en-US" sz="12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3.4</a:t>
            </a:r>
            <a:r>
              <a:rPr lang="zh-CN" altLang="en-US" sz="2800" b="1">
                <a:latin typeface="微软雅黑" panose="020B0503020204020204" pitchFamily="34" charset="-122"/>
                <a:ea typeface="微软雅黑" panose="020B0503020204020204" pitchFamily="34" charset="-122"/>
                <a:sym typeface="+mn-ea"/>
              </a:rPr>
              <a:t>、选调生—2024年全国公告汇总</a:t>
            </a:r>
            <a:endParaRPr lang="zh-CN" altLang="en-US" sz="3200" b="1">
              <a:sym typeface="+mn-ea"/>
            </a:endParaRPr>
          </a:p>
        </p:txBody>
      </p:sp>
      <p:pic>
        <p:nvPicPr>
          <p:cNvPr id="12" name="图片 11"/>
          <p:cNvPicPr>
            <a:picLocks noChangeAspect="1"/>
          </p:cNvPicPr>
          <p:nvPr/>
        </p:nvPicPr>
        <p:blipFill>
          <a:blip r:embed="rId1"/>
          <a:stretch>
            <a:fillRect/>
          </a:stretch>
        </p:blipFill>
        <p:spPr>
          <a:xfrm>
            <a:off x="637540" y="1069975"/>
            <a:ext cx="10892790" cy="5629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pPr algn="l">
              <a:buClrTx/>
              <a:buSzTx/>
              <a:buFontTx/>
            </a:pPr>
            <a:r>
              <a:rPr lang="en-US" altLang="zh-CN" sz="2800" b="1">
                <a:latin typeface="微软雅黑" panose="020B0503020204020204" pitchFamily="34" charset="-122"/>
                <a:ea typeface="微软雅黑" panose="020B0503020204020204" pitchFamily="34" charset="-122"/>
                <a:sym typeface="+mn-ea"/>
              </a:rPr>
              <a:t>3.4</a:t>
            </a:r>
            <a:r>
              <a:rPr lang="zh-CN" altLang="en-US" sz="2800" b="1">
                <a:latin typeface="微软雅黑" panose="020B0503020204020204" pitchFamily="34" charset="-122"/>
                <a:ea typeface="微软雅黑" panose="020B0503020204020204" pitchFamily="34" charset="-122"/>
                <a:sym typeface="+mn-ea"/>
              </a:rPr>
              <a:t>、选调生—2024年全国公告汇总</a:t>
            </a:r>
            <a:endParaRPr lang="zh-CN" altLang="en-US" sz="2800" b="1">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598805" y="1038860"/>
            <a:ext cx="10943590" cy="5514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3.5</a:t>
            </a:r>
            <a:r>
              <a:rPr lang="zh-CN" altLang="en-US" sz="2800" b="1">
                <a:latin typeface="微软雅黑" panose="020B0503020204020204" pitchFamily="34" charset="-122"/>
                <a:ea typeface="微软雅黑" panose="020B0503020204020204" pitchFamily="34" charset="-122"/>
                <a:sym typeface="+mn-ea"/>
              </a:rPr>
              <a:t>、选调生招录情况和</a:t>
            </a:r>
            <a:r>
              <a:rPr lang="zh-CN" altLang="en-US" sz="2800" b="1">
                <a:latin typeface="微软雅黑" panose="020B0503020204020204" pitchFamily="34" charset="-122"/>
                <a:ea typeface="微软雅黑" panose="020B0503020204020204" pitchFamily="34" charset="-122"/>
                <a:sym typeface="+mn-ea"/>
              </a:rPr>
              <a:t>优势分析</a:t>
            </a:r>
            <a:endParaRPr lang="zh-CN" altLang="en-US" sz="2800" b="1">
              <a:latin typeface="微软雅黑" panose="020B0503020204020204" pitchFamily="34" charset="-122"/>
              <a:ea typeface="微软雅黑" panose="020B0503020204020204" pitchFamily="34" charset="-122"/>
              <a:sym typeface="+mn-ea"/>
            </a:endParaRPr>
          </a:p>
        </p:txBody>
      </p:sp>
      <p:graphicFrame>
        <p:nvGraphicFramePr>
          <p:cNvPr id="5" name="图表 1"/>
          <p:cNvGraphicFramePr/>
          <p:nvPr>
            <p:custDataLst>
              <p:tags r:id="rId2"/>
            </p:custDataLst>
          </p:nvPr>
        </p:nvGraphicFramePr>
        <p:xfrm>
          <a:off x="969985" y="1219200"/>
          <a:ext cx="9956260" cy="3175145"/>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custDataLst>
              <p:tags r:id="rId3"/>
            </p:custDataLst>
          </p:nvPr>
        </p:nvSpPr>
        <p:spPr>
          <a:xfrm>
            <a:off x="969985" y="4395020"/>
            <a:ext cx="10252030" cy="2158855"/>
          </a:xfrm>
          <a:prstGeom prst="rect">
            <a:avLst/>
          </a:prstGeom>
          <a:noFill/>
        </p:spPr>
        <p:txBody>
          <a:bodyPr wrap="square" rtlCol="0">
            <a:normAutofit/>
          </a:bodyPr>
          <a:p>
            <a:pPr marL="0" marR="0" indent="0" algn="l" defTabSz="914400" rtl="0" fontAlgn="auto" latinLnBrk="0" hangingPunct="0">
              <a:lnSpc>
                <a:spcPct val="150000"/>
              </a:lnSpc>
              <a:spcBef>
                <a:spcPts val="0"/>
              </a:spcBef>
              <a:spcAft>
                <a:spcPts val="0"/>
              </a:spcAft>
              <a:buClrTx/>
              <a:buSzTx/>
              <a:buFontTx/>
              <a:buNone/>
            </a:pPr>
            <a:r>
              <a:rPr lang="en-US">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1</a:t>
            </a:r>
            <a:r>
              <a:rPr lang="zh-CN" altLang="en-US">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、竞争小：相较国考、省考、事业单位普通岗位</a:t>
            </a:r>
            <a:r>
              <a:rPr lang="en-US" altLang="zh-CN">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30~100</a:t>
            </a:r>
            <a:r>
              <a:rPr lang="zh-CN" altLang="en-US">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的竞争比，选调生竞争比小很多；</a:t>
            </a:r>
            <a:endParaRPr kumimoji="0" lang="zh-CN" altLang="en-US"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endParaRPr>
          </a:p>
          <a:p>
            <a:pPr marL="0" marR="0" indent="0" algn="l" defTabSz="914400" rtl="0" fontAlgn="auto" latinLnBrk="0" hangingPunct="0">
              <a:lnSpc>
                <a:spcPct val="150000"/>
              </a:lnSpc>
              <a:spcBef>
                <a:spcPts val="0"/>
              </a:spcBef>
              <a:spcAft>
                <a:spcPts val="0"/>
              </a:spcAft>
              <a:buClrTx/>
              <a:buSzTx/>
              <a:buFontTx/>
              <a:buNone/>
            </a:pPr>
            <a:r>
              <a:rPr lang="en-US" altLang="zh-CN">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2</a:t>
            </a:r>
            <a:r>
              <a:rPr lang="zh-CN" altLang="en-US">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、考试难度正常：定向选调生笔试科目是综合能力测试，普通选调生笔试和</a:t>
            </a:r>
            <a:r>
              <a:rPr lang="zh-CN">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省考一起进行</a:t>
            </a:r>
            <a:r>
              <a:rPr lang="zh-CN" altLang="en-US">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a:t>
            </a:r>
            <a:endParaRPr kumimoji="0" lang="zh-CN" altLang="en-US"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endParaRPr>
          </a:p>
          <a:p>
            <a:pPr marL="0" marR="0" indent="0" algn="l" defTabSz="914400" rtl="0" fontAlgn="auto" latinLnBrk="0" hangingPunct="0">
              <a:lnSpc>
                <a:spcPct val="150000"/>
              </a:lnSpc>
              <a:spcBef>
                <a:spcPts val="0"/>
              </a:spcBef>
              <a:spcAft>
                <a:spcPts val="0"/>
              </a:spcAft>
              <a:buClrTx/>
              <a:buSzTx/>
              <a:buFontTx/>
              <a:buNone/>
            </a:pPr>
            <a:r>
              <a:rPr lang="en-US" altLang="zh-CN">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3</a:t>
            </a:r>
            <a:r>
              <a:rPr lang="zh-CN" altLang="en-US">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rPr>
              <a:t>、晋升路径佳：选调生作为党政领导干部后备人选和县级以上党政机关高素质的工作人员人选进行重点培养。</a:t>
            </a:r>
            <a:endParaRPr kumimoji="0" lang="zh-CN" altLang="en-US"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endParaRPr>
          </a:p>
          <a:p>
            <a:endParaRPr kumimoji="0" lang="zh-CN" altLang="en-US"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sym typeface="Calibri" panose="020F0702030404030204"/>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b="1" dirty="0">
                <a:sym typeface="+mn-ea"/>
              </a:rPr>
              <a:t>什么是选调生？</a:t>
            </a:r>
            <a:endParaRPr lang="zh-CN" altLang="en-US"/>
          </a:p>
        </p:txBody>
      </p:sp>
      <p:sp>
        <p:nvSpPr>
          <p:cNvPr id="3" name="内容占位符 2"/>
          <p:cNvSpPr>
            <a:spLocks noGrp="1"/>
          </p:cNvSpPr>
          <p:nvPr>
            <p:ph idx="1"/>
          </p:nvPr>
        </p:nvSpPr>
        <p:spPr>
          <a:xfrm>
            <a:off x="838200" y="1685290"/>
            <a:ext cx="5613400" cy="4351655"/>
          </a:xfrm>
        </p:spPr>
        <p:txBody>
          <a:bodyPr/>
          <a:p>
            <a:pPr algn="just">
              <a:lnSpc>
                <a:spcPct val="150000"/>
              </a:lnSpc>
            </a:pPr>
            <a:r>
              <a:rPr lang="zh-CN" altLang="en-US" dirty="0">
                <a:sym typeface="+mn-ea"/>
              </a:rPr>
              <a:t>      党委组织部门有计划地从高等院校选调品学兼优的应届大学本科及其以上毕业生</a:t>
            </a:r>
            <a:r>
              <a:rPr lang="zh-CN" altLang="en-US" b="1" dirty="0">
                <a:solidFill>
                  <a:srgbClr val="FF0000"/>
                </a:solidFill>
                <a:sym typeface="+mn-ea"/>
              </a:rPr>
              <a:t>到基层工作</a:t>
            </a:r>
            <a:r>
              <a:rPr lang="zh-CN" altLang="en-US" dirty="0">
                <a:sym typeface="+mn-ea"/>
              </a:rPr>
              <a:t>，作为</a:t>
            </a:r>
            <a:r>
              <a:rPr lang="zh-CN" altLang="en-US" b="1" dirty="0">
                <a:solidFill>
                  <a:srgbClr val="FF0000"/>
                </a:solidFill>
                <a:sym typeface="+mn-ea"/>
              </a:rPr>
              <a:t>党政领导干部后备人选</a:t>
            </a:r>
            <a:r>
              <a:rPr lang="zh-CN" altLang="en-US" dirty="0">
                <a:sym typeface="+mn-ea"/>
              </a:rPr>
              <a:t>和</a:t>
            </a:r>
            <a:r>
              <a:rPr lang="zh-CN" altLang="en-US" b="1" dirty="0">
                <a:solidFill>
                  <a:srgbClr val="FF0000"/>
                </a:solidFill>
                <a:sym typeface="+mn-ea"/>
              </a:rPr>
              <a:t>县级以上党政机关高素质的工作人员</a:t>
            </a:r>
            <a:r>
              <a:rPr lang="zh-CN" altLang="en-US" dirty="0">
                <a:sym typeface="+mn-ea"/>
              </a:rPr>
              <a:t>人选进行重点培养的群体的简称。</a:t>
            </a:r>
            <a:endParaRPr lang="zh-CN" altLang="en-US" dirty="0">
              <a:solidFill>
                <a:schemeClr val="tx1"/>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Ø"/>
            </a:pPr>
            <a:endParaRPr lang="zh-CN" altLang="zh-CN" dirty="0">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Ø"/>
            </a:pPr>
            <a:endParaRPr lang="zh-CN" altLang="zh-CN" dirty="0">
              <a:latin typeface="微软雅黑" panose="020B0503020204020204" pitchFamily="34" charset="-122"/>
              <a:ea typeface="微软雅黑" panose="020B0503020204020204" pitchFamily="34" charset="-122"/>
            </a:endParaRPr>
          </a:p>
          <a:p>
            <a:endParaRPr lang="zh-CN" altLang="en-US"/>
          </a:p>
        </p:txBody>
      </p:sp>
      <p:pic>
        <p:nvPicPr>
          <p:cNvPr id="4" name="图片 3" descr="4551683625137_.pic"/>
          <p:cNvPicPr>
            <a:picLocks noChangeAspect="1"/>
          </p:cNvPicPr>
          <p:nvPr>
            <p:custDataLst>
              <p:tags r:id="rId1"/>
            </p:custDataLst>
          </p:nvPr>
        </p:nvPicPr>
        <p:blipFill>
          <a:blip r:embed="rId2"/>
          <a:stretch>
            <a:fillRect/>
          </a:stretch>
        </p:blipFill>
        <p:spPr>
          <a:xfrm>
            <a:off x="6653530" y="1882140"/>
            <a:ext cx="5076190" cy="37350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a:p>
            <a:r>
              <a:rPr lang="zh-CN" altLang="en-US" dirty="0">
                <a:sym typeface="+mn-ea"/>
              </a:rPr>
              <a:t>选调生的前世今生</a:t>
            </a:r>
            <a:endParaRPr lang="zh-CN" altLang="en-US"/>
          </a:p>
        </p:txBody>
      </p:sp>
      <p:sp>
        <p:nvSpPr>
          <p:cNvPr id="7" name="文本占位符 6"/>
          <p:cNvSpPr>
            <a:spLocks noGrp="1"/>
          </p:cNvSpPr>
          <p:nvPr>
            <p:ph type="body" idx="1"/>
          </p:nvPr>
        </p:nvSpPr>
        <p:spPr>
          <a:xfrm>
            <a:off x="838200" y="1691005"/>
            <a:ext cx="5257800" cy="4534535"/>
          </a:xfrm>
        </p:spPr>
        <p:txBody>
          <a:bodyPr>
            <a:normAutofit lnSpcReduction="10000"/>
          </a:bodyPr>
          <a:p>
            <a:pPr algn="just">
              <a:lnSpc>
                <a:spcPct val="150000"/>
              </a:lnSpc>
            </a:pPr>
            <a:r>
              <a:rPr lang="en-US" altLang="zh-CN" b="1" dirty="0">
                <a:solidFill>
                  <a:srgbClr val="FF0000"/>
                </a:solidFill>
                <a:sym typeface="+mn-ea"/>
              </a:rPr>
              <a:t>1.</a:t>
            </a:r>
            <a:r>
              <a:rPr lang="zh-CN" altLang="en-US" b="1" dirty="0">
                <a:solidFill>
                  <a:srgbClr val="FF0000"/>
                </a:solidFill>
                <a:sym typeface="+mn-ea"/>
              </a:rPr>
              <a:t>培养革命接班人。</a:t>
            </a:r>
            <a:r>
              <a:rPr lang="en-US" altLang="zh-CN" dirty="0">
                <a:sym typeface="+mn-ea"/>
              </a:rPr>
              <a:t>1965</a:t>
            </a:r>
            <a:r>
              <a:rPr lang="zh-CN" altLang="en-US" dirty="0">
                <a:sym typeface="+mn-ea"/>
              </a:rPr>
              <a:t>年，中央批转</a:t>
            </a:r>
            <a:r>
              <a:rPr lang="en-US" altLang="zh-CN" dirty="0">
                <a:sym typeface="+mn-ea"/>
              </a:rPr>
              <a:t>《</a:t>
            </a:r>
            <a:r>
              <a:rPr lang="zh-CN" altLang="en-US" dirty="0">
                <a:sym typeface="+mn-ea"/>
              </a:rPr>
              <a:t>关于分配一批高等文科毕业生到县以下基层单位工作的请示报告</a:t>
            </a:r>
            <a:r>
              <a:rPr lang="en-US" altLang="zh-CN" dirty="0">
                <a:sym typeface="+mn-ea"/>
              </a:rPr>
              <a:t>》</a:t>
            </a:r>
            <a:r>
              <a:rPr lang="zh-CN" altLang="en-US" dirty="0">
                <a:sym typeface="+mn-ea"/>
              </a:rPr>
              <a:t>，每年分配一批大学毕业生到农村工作，推动知识分子和工农群众相结合，对青年大学生进行重点培养锻炼。恢复高考的首批本科生毕业后，选调生政策重新启动。</a:t>
            </a:r>
            <a:endParaRPr lang="zh-CN" altLang="en-US" dirty="0">
              <a:solidFill>
                <a:schemeClr val="tx1"/>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Ø"/>
            </a:pPr>
            <a:endParaRPr lang="zh-CN" altLang="zh-CN" dirty="0">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Ø"/>
            </a:pPr>
            <a:endParaRPr lang="zh-CN" altLang="zh-CN" dirty="0">
              <a:latin typeface="微软雅黑" panose="020B0503020204020204" pitchFamily="34" charset="-122"/>
              <a:ea typeface="微软雅黑" panose="020B0503020204020204" pitchFamily="34" charset="-122"/>
            </a:endParaRPr>
          </a:p>
          <a:p>
            <a:endParaRPr lang="zh-CN" altLang="en-US"/>
          </a:p>
        </p:txBody>
      </p:sp>
      <p:pic>
        <p:nvPicPr>
          <p:cNvPr id="1026" name="Picture 2" descr="陈全国"/>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8414657" y="1140456"/>
            <a:ext cx="2424145" cy="3342581"/>
          </a:xfrm>
          <a:prstGeom prst="rect">
            <a:avLst/>
          </a:prstGeom>
          <a:noFill/>
          <a:extLst>
            <a:ext uri="{909E8E84-426E-40DD-AFC4-6F175D3DCCD1}">
              <a14:hiddenFill xmlns:a14="http://schemas.microsoft.com/office/drawing/2010/main">
                <a:solidFill>
                  <a:srgbClr val="FFFFFF"/>
                </a:solidFill>
              </a14:hiddenFill>
            </a:ext>
          </a:extLst>
        </p:spPr>
      </p:pic>
      <p:sp>
        <p:nvSpPr>
          <p:cNvPr id="8" name="内容占位符 2"/>
          <p:cNvSpPr txBox="1"/>
          <p:nvPr>
            <p:custDataLst>
              <p:tags r:id="rId3"/>
            </p:custDataLst>
          </p:nvPr>
        </p:nvSpPr>
        <p:spPr>
          <a:xfrm>
            <a:off x="7130665" y="4707921"/>
            <a:ext cx="4745649" cy="1594908"/>
          </a:xfrm>
          <a:prstGeom prst="rect">
            <a:avLst/>
          </a:prstGeom>
        </p:spPr>
        <p:txBody>
          <a:bodyPr vert="horz" lIns="90000" tIns="46800" rIns="90000" bIns="46800" rtlCol="0">
            <a:normAutofit/>
          </a:bodyPr>
          <a:lstStyle>
            <a:lvl1pPr marL="2286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1pPr>
            <a:lvl2pPr marL="685800" indent="0" algn="l" defTabSz="914400" rtl="0" eaLnBrk="1" fontAlgn="auto" latinLnBrk="0" hangingPunct="1">
              <a:lnSpc>
                <a:spcPct val="120000"/>
              </a:lnSpc>
              <a:spcBef>
                <a:spcPts val="0"/>
              </a:spcBef>
              <a:spcAft>
                <a:spcPts val="0"/>
              </a:spcAft>
              <a:buFont typeface="Arial" panose="020B0604020202090204" pitchFamily="34" charset="0"/>
              <a:buNone/>
              <a:tabLst>
                <a:tab pos="1609725" algn="l"/>
                <a:tab pos="1609725" algn="l"/>
                <a:tab pos="1609725" algn="l"/>
                <a:tab pos="1609725" algn="l"/>
              </a:tabLst>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2pPr>
            <a:lvl3pPr marL="11430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3pPr>
            <a:lvl4pPr marL="1600200" indent="0" algn="l" defTabSz="914400" rtl="0" eaLnBrk="1" fontAlgn="auto" latinLnBrk="0" hangingPunct="1">
              <a:lnSpc>
                <a:spcPct val="120000"/>
              </a:lnSpc>
              <a:spcBef>
                <a:spcPts val="0"/>
              </a:spcBef>
              <a:spcAft>
                <a:spcPts val="0"/>
              </a:spcAft>
              <a:buFont typeface="Wingdings" panose="05000000000000000000"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4pPr>
            <a:lvl5pPr marL="20574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just">
              <a:lnSpc>
                <a:spcPct val="150000"/>
              </a:lnSpc>
            </a:pPr>
            <a:r>
              <a:rPr lang="zh-CN" altLang="en-US" dirty="0">
                <a:latin typeface="微软雅黑" panose="020B0503020204020204" pitchFamily="34" charset="-122"/>
              </a:rPr>
              <a:t>陈全国，第十九届中央政治局委员、中央农村工作领导小组副组长，恢复高考后首批本科选调生。</a:t>
            </a:r>
            <a:endParaRPr lang="zh-CN" altLang="zh-CN" dirty="0">
              <a:latin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a:p>
            <a:r>
              <a:rPr lang="zh-CN" altLang="en-US" dirty="0">
                <a:sym typeface="+mn-ea"/>
              </a:rPr>
              <a:t>选调生的前世今生</a:t>
            </a:r>
            <a:endParaRPr lang="zh-CN" altLang="en-US"/>
          </a:p>
        </p:txBody>
      </p:sp>
      <p:sp>
        <p:nvSpPr>
          <p:cNvPr id="7" name="文本占位符 6"/>
          <p:cNvSpPr>
            <a:spLocks noGrp="1"/>
          </p:cNvSpPr>
          <p:nvPr>
            <p:ph type="body" idx="1"/>
          </p:nvPr>
        </p:nvSpPr>
        <p:spPr>
          <a:xfrm>
            <a:off x="838200" y="1691005"/>
            <a:ext cx="5257800" cy="4534535"/>
          </a:xfrm>
        </p:spPr>
        <p:txBody>
          <a:bodyPr>
            <a:normAutofit fontScale="90000"/>
          </a:bodyPr>
          <a:p>
            <a:pPr algn="just">
              <a:lnSpc>
                <a:spcPct val="150000"/>
              </a:lnSpc>
            </a:pPr>
            <a:r>
              <a:rPr lang="en-US" altLang="zh-CN" b="1" dirty="0">
                <a:solidFill>
                  <a:srgbClr val="FF0000"/>
                </a:solidFill>
                <a:sym typeface="+mn-ea"/>
              </a:rPr>
              <a:t>2.</a:t>
            </a:r>
            <a:r>
              <a:rPr lang="zh-CN" altLang="en-US" b="1" dirty="0">
                <a:solidFill>
                  <a:srgbClr val="FF0000"/>
                </a:solidFill>
                <a:sym typeface="+mn-ea"/>
              </a:rPr>
              <a:t>择优选拔担任领导干部。</a:t>
            </a:r>
            <a:r>
              <a:rPr lang="en-US" altLang="zh-CN" dirty="0">
                <a:sym typeface="+mn-ea"/>
              </a:rPr>
              <a:t>1983</a:t>
            </a:r>
            <a:r>
              <a:rPr lang="zh-CN" altLang="en-US" dirty="0">
                <a:sym typeface="+mn-ea"/>
              </a:rPr>
              <a:t>年开始，为实现领导班子革命化、年轻化、知识化、专业化，明确对在基层培养锻炼的选调生，在经过两、三年后，择优选拔到基层领导岗位，取得领导干部岗位经验。几年后，再择优选拔进入县级领导岗位，为</a:t>
            </a:r>
            <a:r>
              <a:rPr lang="en-US" altLang="zh-CN" dirty="0">
                <a:sym typeface="+mn-ea"/>
              </a:rPr>
              <a:t>40</a:t>
            </a:r>
            <a:r>
              <a:rPr lang="zh-CN" altLang="en-US" dirty="0">
                <a:sym typeface="+mn-ea"/>
              </a:rPr>
              <a:t>岁左右进入省部级领导班子奠定基础。</a:t>
            </a:r>
            <a:endParaRPr lang="zh-CN" altLang="en-US"/>
          </a:p>
        </p:txBody>
      </p:sp>
      <p:sp>
        <p:nvSpPr>
          <p:cNvPr id="2" name="内容占位符 2"/>
          <p:cNvSpPr txBox="1"/>
          <p:nvPr>
            <p:custDataLst>
              <p:tags r:id="rId1"/>
            </p:custDataLst>
          </p:nvPr>
        </p:nvSpPr>
        <p:spPr>
          <a:xfrm>
            <a:off x="7130664" y="4511978"/>
            <a:ext cx="4745649" cy="1801735"/>
          </a:xfrm>
          <a:prstGeom prst="rect">
            <a:avLst/>
          </a:prstGeom>
        </p:spPr>
        <p:txBody>
          <a:bodyPr vert="horz" lIns="90000" tIns="46800" rIns="90000" bIns="46800" rtlCol="0">
            <a:normAutofit lnSpcReduction="10000"/>
          </a:bodyPr>
          <a:lstStyle>
            <a:lvl1pPr marL="2286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1pPr>
            <a:lvl2pPr marL="685800" indent="0" algn="l" defTabSz="914400" rtl="0" eaLnBrk="1" fontAlgn="auto" latinLnBrk="0" hangingPunct="1">
              <a:lnSpc>
                <a:spcPct val="120000"/>
              </a:lnSpc>
              <a:spcBef>
                <a:spcPts val="0"/>
              </a:spcBef>
              <a:spcAft>
                <a:spcPts val="0"/>
              </a:spcAft>
              <a:buFont typeface="Arial" panose="020B0604020202090204" pitchFamily="34" charset="0"/>
              <a:buNone/>
              <a:tabLst>
                <a:tab pos="1609725" algn="l"/>
                <a:tab pos="1609725" algn="l"/>
                <a:tab pos="1609725" algn="l"/>
                <a:tab pos="1609725" algn="l"/>
              </a:tabLst>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2pPr>
            <a:lvl3pPr marL="11430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3pPr>
            <a:lvl4pPr marL="1600200" indent="0" algn="l" defTabSz="914400" rtl="0" eaLnBrk="1" fontAlgn="auto" latinLnBrk="0" hangingPunct="1">
              <a:lnSpc>
                <a:spcPct val="120000"/>
              </a:lnSpc>
              <a:spcBef>
                <a:spcPts val="0"/>
              </a:spcBef>
              <a:spcAft>
                <a:spcPts val="0"/>
              </a:spcAft>
              <a:buFont typeface="Wingdings" panose="05000000000000000000"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4pPr>
            <a:lvl5pPr marL="20574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just">
              <a:lnSpc>
                <a:spcPct val="150000"/>
              </a:lnSpc>
            </a:pPr>
            <a:r>
              <a:rPr lang="zh-CN" altLang="en-US" dirty="0">
                <a:latin typeface="微软雅黑" panose="020B0503020204020204" pitchFamily="34" charset="-122"/>
              </a:rPr>
              <a:t>梁惠玲，</a:t>
            </a:r>
            <a:r>
              <a:rPr lang="zh-CN" altLang="en-US" b="0" i="0" dirty="0">
                <a:solidFill>
                  <a:srgbClr val="333333"/>
                </a:solidFill>
                <a:effectLst/>
                <a:latin typeface="Helvetica Neue" panose="02000503000000020004"/>
              </a:rPr>
              <a:t>中华全国供销合作总社党组副书记、第七届理事会主任</a:t>
            </a:r>
            <a:r>
              <a:rPr lang="zh-CN" altLang="en-US" dirty="0">
                <a:latin typeface="微软雅黑" panose="020B0503020204020204" pitchFamily="34" charset="-122"/>
              </a:rPr>
              <a:t>，选调生，</a:t>
            </a:r>
            <a:r>
              <a:rPr lang="en-US" altLang="zh-CN" dirty="0">
                <a:latin typeface="微软雅黑" panose="020B0503020204020204" pitchFamily="34" charset="-122"/>
              </a:rPr>
              <a:t>32</a:t>
            </a:r>
            <a:r>
              <a:rPr lang="zh-CN" altLang="en-US" dirty="0">
                <a:latin typeface="微软雅黑" panose="020B0503020204020204" pitchFamily="34" charset="-122"/>
              </a:rPr>
              <a:t>岁任团市委书记，</a:t>
            </a:r>
            <a:r>
              <a:rPr lang="en-US" altLang="zh-CN" dirty="0">
                <a:latin typeface="微软雅黑" panose="020B0503020204020204" pitchFamily="34" charset="-122"/>
              </a:rPr>
              <a:t>35</a:t>
            </a:r>
            <a:r>
              <a:rPr lang="zh-CN" altLang="en-US" dirty="0">
                <a:latin typeface="微软雅黑" panose="020B0503020204020204" pitchFamily="34" charset="-122"/>
              </a:rPr>
              <a:t>岁任市委常委。</a:t>
            </a:r>
            <a:endParaRPr lang="zh-CN" altLang="zh-CN" dirty="0">
              <a:latin typeface="微软雅黑" panose="020B0503020204020204" pitchFamily="34" charset="-122"/>
            </a:endParaRPr>
          </a:p>
        </p:txBody>
      </p:sp>
      <p:pic>
        <p:nvPicPr>
          <p:cNvPr id="2050" name="Picture 2" descr="梁惠玲"/>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8302296" y="1338944"/>
            <a:ext cx="2402384" cy="2996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a:p>
            <a:r>
              <a:rPr lang="zh-CN" altLang="en-US" dirty="0">
                <a:sym typeface="+mn-ea"/>
              </a:rPr>
              <a:t>选调生的前世今生</a:t>
            </a:r>
            <a:endParaRPr lang="zh-CN" altLang="en-US"/>
          </a:p>
        </p:txBody>
      </p:sp>
      <p:sp>
        <p:nvSpPr>
          <p:cNvPr id="7" name="文本占位符 6"/>
          <p:cNvSpPr>
            <a:spLocks noGrp="1"/>
          </p:cNvSpPr>
          <p:nvPr>
            <p:ph type="body" idx="1"/>
          </p:nvPr>
        </p:nvSpPr>
        <p:spPr>
          <a:xfrm>
            <a:off x="838200" y="1691005"/>
            <a:ext cx="5257800" cy="4534535"/>
          </a:xfrm>
        </p:spPr>
        <p:txBody>
          <a:bodyPr>
            <a:normAutofit lnSpcReduction="10000"/>
          </a:bodyPr>
          <a:p>
            <a:r>
              <a:rPr lang="en-US" altLang="zh-CN" b="1" dirty="0">
                <a:solidFill>
                  <a:srgbClr val="FF0000"/>
                </a:solidFill>
                <a:sym typeface="+mn-ea"/>
              </a:rPr>
              <a:t>3.</a:t>
            </a:r>
            <a:r>
              <a:rPr lang="zh-CN" altLang="en-US" b="1" dirty="0">
                <a:solidFill>
                  <a:srgbClr val="FF0000"/>
                </a:solidFill>
                <a:sym typeface="+mn-ea"/>
              </a:rPr>
              <a:t>不直接吸收进领导机关。</a:t>
            </a:r>
            <a:r>
              <a:rPr lang="en-US" altLang="zh-CN" dirty="0">
                <a:sym typeface="+mn-ea"/>
              </a:rPr>
              <a:t>1984</a:t>
            </a:r>
            <a:r>
              <a:rPr lang="zh-CN" altLang="en-US" dirty="0">
                <a:sym typeface="+mn-ea"/>
              </a:rPr>
              <a:t>年开始，中央和国家机关改变直接从应届毕业生中吸收干部的办法，更加强调重点培养的毕业生应当首先加强基层锻炼。</a:t>
            </a:r>
            <a:endParaRPr lang="zh-CN" altLang="en-US"/>
          </a:p>
        </p:txBody>
      </p:sp>
      <p:sp>
        <p:nvSpPr>
          <p:cNvPr id="2" name="内容占位符 2"/>
          <p:cNvSpPr txBox="1"/>
          <p:nvPr>
            <p:custDataLst>
              <p:tags r:id="rId1"/>
            </p:custDataLst>
          </p:nvPr>
        </p:nvSpPr>
        <p:spPr>
          <a:xfrm>
            <a:off x="7130664" y="4511978"/>
            <a:ext cx="4908936" cy="1801735"/>
          </a:xfrm>
          <a:prstGeom prst="rect">
            <a:avLst/>
          </a:prstGeom>
        </p:spPr>
        <p:txBody>
          <a:bodyPr vert="horz" lIns="90000" tIns="46800" rIns="90000" bIns="46800" rtlCol="0">
            <a:normAutofit lnSpcReduction="10000"/>
          </a:bodyPr>
          <a:lstStyle>
            <a:lvl1pPr marL="2286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1pPr>
            <a:lvl2pPr marL="685800" indent="0" algn="l" defTabSz="914400" rtl="0" eaLnBrk="1" fontAlgn="auto" latinLnBrk="0" hangingPunct="1">
              <a:lnSpc>
                <a:spcPct val="120000"/>
              </a:lnSpc>
              <a:spcBef>
                <a:spcPts val="0"/>
              </a:spcBef>
              <a:spcAft>
                <a:spcPts val="0"/>
              </a:spcAft>
              <a:buFont typeface="Arial" panose="020B0604020202090204" pitchFamily="34" charset="0"/>
              <a:buNone/>
              <a:tabLst>
                <a:tab pos="1609725" algn="l"/>
                <a:tab pos="1609725" algn="l"/>
                <a:tab pos="1609725" algn="l"/>
                <a:tab pos="1609725" algn="l"/>
              </a:tabLst>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2pPr>
            <a:lvl3pPr marL="11430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3pPr>
            <a:lvl4pPr marL="1600200" indent="0" algn="l" defTabSz="914400" rtl="0" eaLnBrk="1" fontAlgn="auto" latinLnBrk="0" hangingPunct="1">
              <a:lnSpc>
                <a:spcPct val="120000"/>
              </a:lnSpc>
              <a:spcBef>
                <a:spcPts val="0"/>
              </a:spcBef>
              <a:spcAft>
                <a:spcPts val="0"/>
              </a:spcAft>
              <a:buFont typeface="Wingdings" panose="05000000000000000000"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4pPr>
            <a:lvl5pPr marL="20574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just">
              <a:lnSpc>
                <a:spcPct val="150000"/>
              </a:lnSpc>
            </a:pPr>
            <a:r>
              <a:rPr lang="zh-CN" altLang="en-US" dirty="0">
                <a:latin typeface="微软雅黑" panose="020B0503020204020204" pitchFamily="34" charset="-122"/>
              </a:rPr>
              <a:t>陈文清，</a:t>
            </a:r>
            <a:r>
              <a:rPr lang="zh-CN" altLang="en-US" b="0" i="0" dirty="0">
                <a:solidFill>
                  <a:srgbClr val="333333"/>
                </a:solidFill>
                <a:effectLst/>
                <a:latin typeface="Helvetica Neue" panose="02000503000000020004"/>
              </a:rPr>
              <a:t>国家安全部党委书记、部长，西南政法学院法律系法律专业毕业，选调生，首次任职为四川省乐山市彭山县公安局谢家镇派出所民警。</a:t>
            </a:r>
            <a:endParaRPr lang="zh-CN" altLang="zh-CN" dirty="0">
              <a:latin typeface="微软雅黑" panose="020B0503020204020204" pitchFamily="34" charset="-122"/>
            </a:endParaRPr>
          </a:p>
        </p:txBody>
      </p:sp>
      <p:pic>
        <p:nvPicPr>
          <p:cNvPr id="3074" name="Picture 2" descr="陈文清"/>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8515541" y="1102179"/>
            <a:ext cx="2326630" cy="3303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a:p>
            <a:r>
              <a:rPr lang="zh-CN" altLang="en-US" dirty="0">
                <a:sym typeface="+mn-ea"/>
              </a:rPr>
              <a:t>选调生的前世今生</a:t>
            </a:r>
            <a:endParaRPr lang="zh-CN" altLang="en-US"/>
          </a:p>
        </p:txBody>
      </p:sp>
      <p:sp>
        <p:nvSpPr>
          <p:cNvPr id="7" name="文本占位符 6"/>
          <p:cNvSpPr>
            <a:spLocks noGrp="1"/>
          </p:cNvSpPr>
          <p:nvPr>
            <p:ph type="body" idx="1"/>
          </p:nvPr>
        </p:nvSpPr>
        <p:spPr>
          <a:xfrm>
            <a:off x="838200" y="1691005"/>
            <a:ext cx="5257800" cy="4534535"/>
          </a:xfrm>
        </p:spPr>
        <p:txBody>
          <a:bodyPr>
            <a:normAutofit lnSpcReduction="10000"/>
          </a:bodyPr>
          <a:p>
            <a:r>
              <a:rPr lang="en-US" altLang="zh-CN" b="1" dirty="0">
                <a:solidFill>
                  <a:srgbClr val="FF0000"/>
                </a:solidFill>
                <a:sym typeface="+mn-ea"/>
              </a:rPr>
              <a:t>4.</a:t>
            </a:r>
            <a:r>
              <a:rPr lang="zh-CN" altLang="en-US" b="1" dirty="0">
                <a:solidFill>
                  <a:srgbClr val="FF0000"/>
                </a:solidFill>
                <a:sym typeface="+mn-ea"/>
              </a:rPr>
              <a:t>选调渠道多样。</a:t>
            </a:r>
            <a:r>
              <a:rPr lang="zh-CN" altLang="en-US" dirty="0">
                <a:sym typeface="+mn-ea"/>
              </a:rPr>
              <a:t>随着选调生政策不断健全完善，逐步形成了</a:t>
            </a:r>
            <a:r>
              <a:rPr lang="zh-CN" altLang="en-US" b="1" dirty="0">
                <a:solidFill>
                  <a:srgbClr val="FF0000"/>
                </a:solidFill>
                <a:sym typeface="+mn-ea"/>
              </a:rPr>
              <a:t>中央选调、定向选调、普通选调</a:t>
            </a:r>
            <a:r>
              <a:rPr lang="zh-CN" altLang="en-US" dirty="0">
                <a:sym typeface="+mn-ea"/>
              </a:rPr>
              <a:t>等多种渠道相结合，与</a:t>
            </a:r>
            <a:r>
              <a:rPr lang="zh-CN" altLang="en-US" b="1" dirty="0">
                <a:solidFill>
                  <a:srgbClr val="FF0000"/>
                </a:solidFill>
                <a:sym typeface="+mn-ea"/>
              </a:rPr>
              <a:t>三支一扶、西部计划、大学生村官、大学生士兵</a:t>
            </a:r>
            <a:r>
              <a:rPr lang="zh-CN" altLang="en-US" dirty="0">
                <a:sym typeface="+mn-ea"/>
              </a:rPr>
              <a:t>等政策紧密衔接的政策体系。</a:t>
            </a:r>
            <a:endParaRPr lang="zh-CN" altLang="zh-CN" dirty="0">
              <a:latin typeface="微软雅黑" panose="020B0503020204020204" pitchFamily="34" charset="-122"/>
              <a:ea typeface="微软雅黑" panose="020B0503020204020204" pitchFamily="34" charset="-122"/>
            </a:endParaRPr>
          </a:p>
          <a:p>
            <a:endParaRPr lang="zh-CN" altLang="en-US"/>
          </a:p>
        </p:txBody>
      </p:sp>
      <p:sp>
        <p:nvSpPr>
          <p:cNvPr id="2" name="内容占位符 2"/>
          <p:cNvSpPr txBox="1"/>
          <p:nvPr>
            <p:custDataLst>
              <p:tags r:id="rId1"/>
            </p:custDataLst>
          </p:nvPr>
        </p:nvSpPr>
        <p:spPr>
          <a:xfrm>
            <a:off x="7130664" y="4199764"/>
            <a:ext cx="4767422" cy="2309893"/>
          </a:xfrm>
          <a:prstGeom prst="rect">
            <a:avLst/>
          </a:prstGeom>
        </p:spPr>
        <p:txBody>
          <a:bodyPr vert="horz" lIns="90000" tIns="46800" rIns="90000" bIns="46800" rtlCol="0">
            <a:normAutofit lnSpcReduction="10000"/>
          </a:bodyPr>
          <a:lstStyle>
            <a:lvl1pPr marL="2286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1pPr>
            <a:lvl2pPr marL="685800" indent="0" algn="l" defTabSz="914400" rtl="0" eaLnBrk="1" fontAlgn="auto" latinLnBrk="0" hangingPunct="1">
              <a:lnSpc>
                <a:spcPct val="120000"/>
              </a:lnSpc>
              <a:spcBef>
                <a:spcPts val="0"/>
              </a:spcBef>
              <a:spcAft>
                <a:spcPts val="0"/>
              </a:spcAft>
              <a:buFont typeface="Arial" panose="020B0604020202090204" pitchFamily="34" charset="0"/>
              <a:buNone/>
              <a:tabLst>
                <a:tab pos="1609725" algn="l"/>
                <a:tab pos="1609725" algn="l"/>
                <a:tab pos="1609725" algn="l"/>
                <a:tab pos="1609725" algn="l"/>
              </a:tabLst>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2pPr>
            <a:lvl3pPr marL="11430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3pPr>
            <a:lvl4pPr marL="1600200" indent="0" algn="l" defTabSz="914400" rtl="0" eaLnBrk="1" fontAlgn="auto" latinLnBrk="0" hangingPunct="1">
              <a:lnSpc>
                <a:spcPct val="120000"/>
              </a:lnSpc>
              <a:spcBef>
                <a:spcPts val="0"/>
              </a:spcBef>
              <a:spcAft>
                <a:spcPts val="0"/>
              </a:spcAft>
              <a:buFont typeface="Wingdings" panose="05000000000000000000"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4pPr>
            <a:lvl5pPr marL="2057400" indent="0" algn="l" defTabSz="914400" rtl="0" eaLnBrk="1" fontAlgn="auto" latinLnBrk="0" hangingPunct="1">
              <a:lnSpc>
                <a:spcPct val="120000"/>
              </a:lnSpc>
              <a:spcBef>
                <a:spcPts val="0"/>
              </a:spcBef>
              <a:spcAft>
                <a:spcPts val="0"/>
              </a:spcAft>
              <a:buFont typeface="Arial" panose="020B0604020202090204" pitchFamily="34" charset="0"/>
              <a:buNone/>
              <a:defRPr sz="2000" u="none" strike="noStrike" kern="1200" cap="none" spc="150" normalizeH="0" baseline="0">
                <a:solidFill>
                  <a:schemeClr val="tx1"/>
                </a:solidFill>
                <a:uFillTx/>
                <a:latin typeface="Arial" panose="020B060402020209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just">
              <a:lnSpc>
                <a:spcPct val="150000"/>
              </a:lnSpc>
            </a:pPr>
            <a:r>
              <a:rPr lang="zh-CN" altLang="en-US" b="0" i="0" dirty="0">
                <a:solidFill>
                  <a:srgbClr val="333333"/>
                </a:solidFill>
                <a:effectLst/>
                <a:latin typeface="Helvetica Neue" panose="02000503000000020004"/>
              </a:rPr>
              <a:t>黄文秀，定向选调生，生前系广西壮族自治区百色市委宣传部副科长、派驻乐业县新化镇百坭村第一书记，七一勋章获得者，“全国脱贫攻坚楷模”。</a:t>
            </a:r>
            <a:endParaRPr lang="zh-CN" altLang="zh-CN" dirty="0">
              <a:latin typeface="微软雅黑" panose="020B0503020204020204" pitchFamily="34" charset="-122"/>
            </a:endParaRPr>
          </a:p>
        </p:txBody>
      </p:sp>
      <p:pic>
        <p:nvPicPr>
          <p:cNvPr id="4098" name="Picture 2" descr="黄文秀"/>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8295949" y="544287"/>
            <a:ext cx="2312861" cy="3477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937236"/>
            <a:ext cx="10515600" cy="625817"/>
          </a:xfrm>
        </p:spPr>
        <p:txBody>
          <a:bodyPr/>
          <a:p>
            <a:r>
              <a:rPr lang="zh-CN" altLang="en-US"/>
              <a:t>个人介绍</a:t>
            </a:r>
            <a:endParaRPr lang="zh-CN" altLang="en-US"/>
          </a:p>
        </p:txBody>
      </p:sp>
      <p:sp>
        <p:nvSpPr>
          <p:cNvPr id="3" name="内容占位符 2"/>
          <p:cNvSpPr>
            <a:spLocks noGrp="1"/>
          </p:cNvSpPr>
          <p:nvPr>
            <p:ph idx="1"/>
          </p:nvPr>
        </p:nvSpPr>
        <p:spPr>
          <a:xfrm>
            <a:off x="838200" y="1691005"/>
            <a:ext cx="5446395" cy="4486275"/>
          </a:xfrm>
        </p:spPr>
        <p:txBody>
          <a:bodyPr/>
          <a:p>
            <a:pPr marL="457200" indent="-457200">
              <a:lnSpc>
                <a:spcPct val="120000"/>
              </a:lnSpc>
              <a:buFont typeface="+mj-lt"/>
              <a:buAutoNum type="arabicPeriod"/>
            </a:pPr>
            <a:r>
              <a:rPr lang="en-US" altLang="zh-CN">
                <a:solidFill>
                  <a:srgbClr val="FF0000"/>
                </a:solidFill>
                <a:latin typeface="微软雅黑" panose="020B0503020204020204" pitchFamily="34" charset="-122"/>
                <a:cs typeface="微软雅黑" panose="020B0503020204020204" pitchFamily="34" charset="-122"/>
                <a:sym typeface="+mn-ea"/>
              </a:rPr>
              <a:t>2010-2011 </a:t>
            </a:r>
            <a:r>
              <a:rPr lang="zh-CN" altLang="en-US">
                <a:solidFill>
                  <a:srgbClr val="FF0000"/>
                </a:solidFill>
                <a:latin typeface="微软雅黑" panose="020B0503020204020204" pitchFamily="34" charset="-122"/>
                <a:cs typeface="微软雅黑" panose="020B0503020204020204" pitchFamily="34" charset="-122"/>
                <a:sym typeface="+mn-ea"/>
              </a:rPr>
              <a:t>数量资料老师</a:t>
            </a:r>
            <a:endParaRPr lang="zh-CN" altLang="en-US">
              <a:solidFill>
                <a:srgbClr val="FF0000"/>
              </a:solidFill>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solidFill>
                  <a:srgbClr val="FF0000"/>
                </a:solidFill>
                <a:latin typeface="微软雅黑" panose="020B0503020204020204" pitchFamily="34" charset="-122"/>
                <a:cs typeface="微软雅黑" panose="020B0503020204020204" pitchFamily="34" charset="-122"/>
                <a:sym typeface="+mn-ea"/>
              </a:rPr>
              <a:t>2011 </a:t>
            </a:r>
            <a:r>
              <a:rPr lang="zh-CN" altLang="en-US">
                <a:solidFill>
                  <a:srgbClr val="FF0000"/>
                </a:solidFill>
                <a:latin typeface="微软雅黑" panose="020B0503020204020204" pitchFamily="34" charset="-122"/>
                <a:cs typeface="微软雅黑" panose="020B0503020204020204" pitchFamily="34" charset="-122"/>
                <a:sym typeface="+mn-ea"/>
              </a:rPr>
              <a:t>数量资料学科培训师</a:t>
            </a:r>
            <a:endParaRPr lang="zh-CN" altLang="en-US">
              <a:solidFill>
                <a:srgbClr val="FF0000"/>
              </a:solidFill>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2012 </a:t>
            </a:r>
            <a:r>
              <a:rPr lang="zh-CN" altLang="en-US">
                <a:latin typeface="微软雅黑" panose="020B0503020204020204" pitchFamily="34" charset="-122"/>
                <a:cs typeface="微软雅黑" panose="020B0503020204020204" pitchFamily="34" charset="-122"/>
                <a:sym typeface="+mn-ea"/>
              </a:rPr>
              <a:t>华图公职研究院副院长</a:t>
            </a:r>
            <a:endParaRPr lang="zh-CN" altLang="en-US">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2013 </a:t>
            </a:r>
            <a:r>
              <a:rPr lang="zh-CN" altLang="en-US">
                <a:latin typeface="微软雅黑" panose="020B0503020204020204" pitchFamily="34" charset="-122"/>
                <a:cs typeface="微软雅黑" panose="020B0503020204020204" pitchFamily="34" charset="-122"/>
                <a:sym typeface="+mn-ea"/>
              </a:rPr>
              <a:t>吉林分校教研副校长</a:t>
            </a:r>
            <a:endParaRPr lang="zh-CN" altLang="en-US">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2014 </a:t>
            </a:r>
            <a:r>
              <a:rPr lang="zh-CN" altLang="en-US">
                <a:latin typeface="微软雅黑" panose="020B0503020204020204" pitchFamily="34" charset="-122"/>
                <a:cs typeface="微软雅黑" panose="020B0503020204020204" pitchFamily="34" charset="-122"/>
                <a:sym typeface="+mn-ea"/>
              </a:rPr>
              <a:t>华图网校产品中心总监</a:t>
            </a:r>
            <a:endParaRPr lang="zh-CN" altLang="en-US">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2015-2017 </a:t>
            </a:r>
            <a:r>
              <a:rPr lang="zh-CN" altLang="en-US">
                <a:latin typeface="微软雅黑" panose="020B0503020204020204" pitchFamily="34" charset="-122"/>
                <a:cs typeface="微软雅黑" panose="020B0503020204020204" pitchFamily="34" charset="-122"/>
                <a:sym typeface="+mn-ea"/>
              </a:rPr>
              <a:t>辽宁分校校长</a:t>
            </a:r>
            <a:endParaRPr lang="zh-CN" altLang="en-US">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2017-2019 </a:t>
            </a:r>
            <a:r>
              <a:rPr lang="zh-CN" altLang="en-US">
                <a:latin typeface="微软雅黑" panose="020B0503020204020204" pitchFamily="34" charset="-122"/>
                <a:cs typeface="微软雅黑" panose="020B0503020204020204" pitchFamily="34" charset="-122"/>
                <a:sym typeface="+mn-ea"/>
              </a:rPr>
              <a:t>华图在线学科负责人，题库负责人，图书负责人，产品负责人</a:t>
            </a:r>
            <a:endParaRPr lang="zh-CN" altLang="en-US">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2019-2021 </a:t>
            </a:r>
            <a:r>
              <a:rPr lang="zh-CN" altLang="en-US">
                <a:latin typeface="微软雅黑" panose="020B0503020204020204" pitchFamily="34" charset="-122"/>
                <a:cs typeface="微软雅黑" panose="020B0503020204020204" pitchFamily="34" charset="-122"/>
                <a:sym typeface="+mn-ea"/>
              </a:rPr>
              <a:t>华图产品运营中心负责人</a:t>
            </a:r>
            <a:endParaRPr lang="zh-CN" altLang="en-US">
              <a:latin typeface="微软雅黑" panose="020B0503020204020204" pitchFamily="34" charset="-122"/>
              <a:cs typeface="微软雅黑" panose="020B0503020204020204" pitchFamily="34" charset="-122"/>
              <a:sym typeface="+mn-ea"/>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2022 </a:t>
            </a:r>
            <a:r>
              <a:rPr lang="zh-CN" altLang="en-US">
                <a:latin typeface="微软雅黑" panose="020B0503020204020204" pitchFamily="34" charset="-122"/>
                <a:cs typeface="微软雅黑" panose="020B0503020204020204" pitchFamily="34" charset="-122"/>
                <a:sym typeface="+mn-ea"/>
              </a:rPr>
              <a:t>四川华图校长</a:t>
            </a:r>
            <a:endParaRPr lang="zh-CN" altLang="en-US">
              <a:latin typeface="微软雅黑" panose="020B0503020204020204" pitchFamily="34" charset="-122"/>
              <a:cs typeface="微软雅黑" panose="020B0503020204020204" pitchFamily="34" charset="-122"/>
              <a:sym typeface="+mn-ea"/>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2023</a:t>
            </a:r>
            <a:r>
              <a:rPr lang="zh-CN" altLang="en-US">
                <a:latin typeface="微软雅黑" panose="020B0503020204020204" pitchFamily="34" charset="-122"/>
                <a:cs typeface="微软雅黑" panose="020B0503020204020204" pitchFamily="34" charset="-122"/>
                <a:sym typeface="+mn-ea"/>
              </a:rPr>
              <a:t>公务员项目负责人</a:t>
            </a:r>
            <a:endParaRPr lang="zh-CN" altLang="en-US">
              <a:latin typeface="微软雅黑" panose="020B0503020204020204" pitchFamily="34" charset="-122"/>
              <a:cs typeface="微软雅黑" panose="020B0503020204020204" pitchFamily="34" charset="-122"/>
              <a:sym typeface="+mn-ea"/>
            </a:endParaRPr>
          </a:p>
          <a:p>
            <a:pPr marL="457200" indent="-457200">
              <a:lnSpc>
                <a:spcPct val="120000"/>
              </a:lnSpc>
              <a:buFont typeface="+mj-lt"/>
              <a:buAutoNum type="arabicPeriod"/>
            </a:pPr>
            <a:r>
              <a:rPr lang="en-US" altLang="zh-CN">
                <a:latin typeface="微软雅黑" panose="020B0503020204020204" pitchFamily="34" charset="-122"/>
                <a:cs typeface="微软雅黑" panose="020B0503020204020204" pitchFamily="34" charset="-122"/>
                <a:sym typeface="+mn-ea"/>
              </a:rPr>
              <a:t>2024</a:t>
            </a:r>
            <a:r>
              <a:rPr lang="zh-CN" altLang="en-US">
                <a:latin typeface="微软雅黑" panose="020B0503020204020204" pitchFamily="34" charset="-122"/>
                <a:cs typeface="微软雅黑" panose="020B0503020204020204" pitchFamily="34" charset="-122"/>
                <a:sym typeface="+mn-ea"/>
              </a:rPr>
              <a:t>华图总经办负责人</a:t>
            </a:r>
            <a:endParaRPr lang="zh-CN" altLang="en-US">
              <a:latin typeface="微软雅黑" panose="020B0503020204020204" pitchFamily="34" charset="-122"/>
              <a:cs typeface="微软雅黑" panose="020B0503020204020204" pitchFamily="34" charset="-122"/>
              <a:sym typeface="+mn-ea"/>
            </a:endParaRPr>
          </a:p>
          <a:p>
            <a:pPr marL="457200" indent="-457200">
              <a:lnSpc>
                <a:spcPct val="120000"/>
              </a:lnSpc>
              <a:buFont typeface="+mj-lt"/>
              <a:buAutoNum type="arabicPeriod"/>
            </a:pPr>
            <a:endParaRPr lang="zh-CN" altLang="en-US">
              <a:latin typeface="微软雅黑" panose="020B0503020204020204" pitchFamily="34" charset="-122"/>
              <a:cs typeface="微软雅黑" panose="020B0503020204020204" pitchFamily="34" charset="-122"/>
            </a:endParaRPr>
          </a:p>
          <a:p>
            <a:pPr marL="457200" indent="-457200">
              <a:lnSpc>
                <a:spcPct val="120000"/>
              </a:lnSpc>
              <a:buFont typeface="+mj-lt"/>
              <a:buAutoNum type="arabicPeriod"/>
            </a:pPr>
            <a:endParaRPr lang="zh-CN" altLang="en-US"/>
          </a:p>
        </p:txBody>
      </p:sp>
      <p:pic>
        <p:nvPicPr>
          <p:cNvPr id="6" name="图片 5"/>
          <p:cNvPicPr>
            <a:picLocks noChangeAspect="1"/>
          </p:cNvPicPr>
          <p:nvPr>
            <p:custDataLst>
              <p:tags r:id="rId1"/>
            </p:custDataLst>
          </p:nvPr>
        </p:nvPicPr>
        <p:blipFill>
          <a:blip r:embed="rId2"/>
          <a:stretch>
            <a:fillRect/>
          </a:stretch>
        </p:blipFill>
        <p:spPr>
          <a:xfrm>
            <a:off x="6285230" y="1691005"/>
            <a:ext cx="2738755" cy="365315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9126220" y="1691005"/>
            <a:ext cx="2390775" cy="36531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555601"/>
            <a:ext cx="10515600" cy="625817"/>
          </a:xfrm>
        </p:spPr>
        <p:txBody>
          <a:bodyPr>
            <a:normAutofit fontScale="90000"/>
          </a:bodyPr>
          <a:p>
            <a:r>
              <a:rPr lang="zh-CN" altLang="en-US"/>
              <a:t>中央</a:t>
            </a:r>
            <a:r>
              <a:rPr lang="zh-CN" altLang="en-US"/>
              <a:t>选调生</a:t>
            </a:r>
            <a:endParaRPr lang="zh-CN" altLang="en-US"/>
          </a:p>
        </p:txBody>
      </p:sp>
      <p:sp>
        <p:nvSpPr>
          <p:cNvPr id="4" name="文本框 3"/>
          <p:cNvSpPr txBox="1"/>
          <p:nvPr/>
        </p:nvSpPr>
        <p:spPr>
          <a:xfrm>
            <a:off x="6938010" y="4726940"/>
            <a:ext cx="5080000" cy="1568450"/>
          </a:xfrm>
          <a:prstGeom prst="rect">
            <a:avLst/>
          </a:prstGeom>
          <a:noFill/>
        </p:spPr>
        <p:txBody>
          <a:bodyPr wrap="square" rtlCol="0">
            <a:spAutoFit/>
          </a:bodyPr>
          <a:p>
            <a:pPr>
              <a:lnSpc>
                <a:spcPct val="120000"/>
              </a:lnSpc>
              <a:buClrTx/>
              <a:buSzTx/>
              <a:buFontTx/>
            </a:pPr>
            <a:r>
              <a:rPr lang="zh-CN" altLang="en-US" sz="20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1、招考信息不公开，学校内部传达。</a:t>
            </a:r>
            <a:endParaRPr lang="zh-CN" altLang="en-US" sz="20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ClrTx/>
              <a:buSzTx/>
              <a:buFontTx/>
            </a:pPr>
            <a:r>
              <a:rPr lang="zh-CN" altLang="en-US" sz="20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2、招考文件直接下发给有资格报考的双一流高校；</a:t>
            </a:r>
            <a:endParaRPr lang="zh-CN" altLang="en-US" sz="20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ClrTx/>
              <a:buSzTx/>
              <a:buFontTx/>
            </a:pPr>
            <a:endParaRPr lang="zh-CN" altLang="en-US" sz="20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762000" y="3064510"/>
            <a:ext cx="1605280" cy="521970"/>
          </a:xfrm>
          <a:prstGeom prst="rect">
            <a:avLst/>
          </a:prstGeom>
          <a:noFill/>
        </p:spPr>
        <p:txBody>
          <a:bodyPr wrap="none" rtlCol="0" anchor="t">
            <a:spAutoFit/>
          </a:bodyPr>
          <a:p>
            <a:r>
              <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招录高校</a:t>
            </a:r>
            <a:endPar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762000" y="3586480"/>
            <a:ext cx="5732780" cy="2676525"/>
          </a:xfrm>
          <a:prstGeom prst="rect">
            <a:avLst/>
          </a:prstGeom>
          <a:noFill/>
        </p:spPr>
        <p:txBody>
          <a:bodyPr wrap="square" rtlCol="0" anchor="t">
            <a:spAutoFit/>
          </a:bodyPr>
          <a:p>
            <a:pPr>
              <a:lnSpc>
                <a:spcPct val="12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据不完全统计高校名单：</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清华，北大，哈工大，西交大，南大，浙大，上交，复旦，人大，吉林大学，东南大学，武大，中国农大，华中科大，四川大学，北航，北理，北师，山东大学，南开大学，兰州大学，中科大，中山大学，厦大，中国海洋大学，大连理工，中央民族，国科大，中国政法，中央财经</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6938010" y="1568450"/>
            <a:ext cx="2640330" cy="521970"/>
          </a:xfrm>
          <a:prstGeom prst="rect">
            <a:avLst/>
          </a:prstGeom>
          <a:noFill/>
        </p:spPr>
        <p:txBody>
          <a:bodyPr wrap="none" rtlCol="0" anchor="t">
            <a:spAutoFit/>
          </a:bodyPr>
          <a:p>
            <a:r>
              <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考试时间</a:t>
            </a:r>
            <a:r>
              <a:rPr lang="en-US" altLang="zh-CN"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&amp;</a:t>
            </a:r>
            <a:r>
              <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科目</a:t>
            </a:r>
            <a:endPar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6938010" y="4119245"/>
            <a:ext cx="1816735" cy="607695"/>
          </a:xfrm>
          <a:prstGeom prst="rect">
            <a:avLst/>
          </a:prstGeom>
          <a:noFill/>
        </p:spPr>
        <p:txBody>
          <a:bodyPr wrap="square" rtlCol="0" anchor="t">
            <a:spAutoFit/>
          </a:bodyPr>
          <a:p>
            <a:pPr>
              <a:lnSpc>
                <a:spcPct val="120000"/>
              </a:lnSpc>
              <a:buClrTx/>
              <a:buSzTx/>
              <a:buFontTx/>
            </a:pPr>
            <a:r>
              <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招录原则</a:t>
            </a:r>
            <a:endPar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6938010" y="2090420"/>
            <a:ext cx="4822190" cy="1751965"/>
          </a:xfrm>
          <a:prstGeom prst="rect">
            <a:avLst/>
          </a:prstGeom>
          <a:noFill/>
        </p:spPr>
        <p:txBody>
          <a:bodyPr wrap="square" rtlCol="0" anchor="t">
            <a:spAutoFit/>
          </a:bodyPr>
          <a:p>
            <a:pPr>
              <a:lnSpc>
                <a:spcPct val="12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考试时间：</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与国考同时进行</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考试内容：</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公共科目：行测+申论（使用省级以上（含副省级）综合管理类职位试题）</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部分岗位含专业科目</a:t>
            </a:r>
            <a:endParaRPr lang="zh-CN" altLang="en-US"/>
          </a:p>
        </p:txBody>
      </p:sp>
      <p:sp>
        <p:nvSpPr>
          <p:cNvPr id="9" name="文本框 8"/>
          <p:cNvSpPr txBox="1"/>
          <p:nvPr/>
        </p:nvSpPr>
        <p:spPr>
          <a:xfrm>
            <a:off x="762000" y="1568450"/>
            <a:ext cx="5389880" cy="1198880"/>
          </a:xfrm>
          <a:prstGeom prst="rect">
            <a:avLst/>
          </a:prstGeom>
          <a:noFill/>
        </p:spPr>
        <p:txBody>
          <a:bodyPr wrap="square" rtlCol="0" anchor="t">
            <a:spAutoFit/>
          </a:bodyPr>
          <a:p>
            <a:pPr>
              <a:lnSpc>
                <a:spcPct val="180000"/>
              </a:lnSpc>
            </a:pPr>
            <a:r>
              <a:rPr lang="zh-CN" sz="2000">
                <a:latin typeface="微软雅黑" panose="020B0503020204020204" pitchFamily="34" charset="-122"/>
                <a:ea typeface="微软雅黑" panose="020B0503020204020204" pitchFamily="34" charset="-122"/>
                <a:cs typeface="微软雅黑" panose="020B0503020204020204" pitchFamily="34" charset="-122"/>
                <a:sym typeface="+mn-ea"/>
              </a:rPr>
              <a:t>中央选调生是</a:t>
            </a:r>
            <a:r>
              <a:rPr 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国家公务员局</a:t>
            </a:r>
            <a:r>
              <a:rPr lang="zh-CN" sz="2000">
                <a:latin typeface="微软雅黑" panose="020B0503020204020204" pitchFamily="34" charset="-122"/>
                <a:ea typeface="微软雅黑" panose="020B0503020204020204" pitchFamily="34" charset="-122"/>
                <a:cs typeface="微软雅黑" panose="020B0503020204020204" pitchFamily="34" charset="-122"/>
                <a:sym typeface="+mn-ea"/>
              </a:rPr>
              <a:t>从部分高校选拔一批当年应届优秀大学毕业生到</a:t>
            </a:r>
            <a:r>
              <a:rPr 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中央机关工作</a:t>
            </a:r>
            <a:r>
              <a:rPr lang="zh-CN" sz="20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100" name="图片 99"/>
          <p:cNvPicPr/>
          <p:nvPr>
            <p:custDataLst>
              <p:tags r:id="rId1"/>
            </p:custDataLst>
          </p:nvPr>
        </p:nvPicPr>
        <p:blipFill>
          <a:blip r:embed="rId2"/>
          <a:stretch>
            <a:fillRect/>
          </a:stretch>
        </p:blipFill>
        <p:spPr>
          <a:xfrm>
            <a:off x="2274570" y="0"/>
            <a:ext cx="5143500" cy="685800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标题 9"/>
          <p:cNvSpPr>
            <a:spLocks noGrp="1"/>
          </p:cNvSpPr>
          <p:nvPr>
            <p:ph type="title"/>
          </p:nvPr>
        </p:nvSpPr>
        <p:spPr/>
        <p:txBody>
          <a:bodyPr>
            <a:normAutofit fontScale="90000"/>
          </a:bodyPr>
          <a:p>
            <a:r>
              <a:rPr lang="zh-CN" altLang="en-US"/>
              <a:t>招考流程</a:t>
            </a:r>
            <a:endParaRPr lang="zh-CN" altLang="en-US"/>
          </a:p>
        </p:txBody>
      </p:sp>
      <p:sp>
        <p:nvSpPr>
          <p:cNvPr id="11" name="内容占位符 10"/>
          <p:cNvSpPr>
            <a:spLocks noGrp="1"/>
          </p:cNvSpPr>
          <p:nvPr>
            <p:ph idx="1"/>
          </p:nvPr>
        </p:nvSpPr>
        <p:spPr>
          <a:xfrm>
            <a:off x="838200" y="1691005"/>
            <a:ext cx="10515600" cy="4486275"/>
          </a:xfrm>
        </p:spPr>
        <p:txBody>
          <a:bodyPr>
            <a:noAutofit/>
          </a:bodyPr>
          <a:p>
            <a:r>
              <a:rPr lang="zh-CN" altLang="en-US" sz="1800"/>
              <a:t>1、了解中央选调推荐政策</a:t>
            </a:r>
            <a:endParaRPr lang="zh-CN" altLang="en-US" sz="1800"/>
          </a:p>
          <a:p>
            <a:r>
              <a:rPr lang="zh-CN" altLang="en-US" sz="1800"/>
              <a:t>2、填写推荐报名表</a:t>
            </a:r>
            <a:endParaRPr lang="zh-CN" altLang="en-US" sz="1800"/>
          </a:p>
          <a:p>
            <a:r>
              <a:rPr lang="zh-CN" altLang="en-US" sz="1800"/>
              <a:t>3、报名审核</a:t>
            </a:r>
            <a:endParaRPr lang="zh-CN" altLang="en-US" sz="1800"/>
          </a:p>
          <a:p>
            <a:r>
              <a:rPr lang="zh-CN" altLang="en-US" sz="1800"/>
              <a:t>4、安心备考</a:t>
            </a:r>
            <a:endParaRPr lang="zh-CN" altLang="en-US" sz="1800"/>
          </a:p>
          <a:p>
            <a:r>
              <a:rPr lang="zh-CN" altLang="en-US" sz="1800"/>
              <a:t>5、笔试报名</a:t>
            </a:r>
            <a:endParaRPr lang="zh-CN" altLang="en-US" sz="1800"/>
          </a:p>
          <a:p>
            <a:r>
              <a:rPr lang="zh-CN" altLang="en-US" sz="1800"/>
              <a:t>6、笔试</a:t>
            </a:r>
            <a:endParaRPr lang="zh-CN" altLang="en-US" sz="1800"/>
          </a:p>
          <a:p>
            <a:r>
              <a:rPr lang="zh-CN" altLang="en-US" sz="1800"/>
              <a:t>7、面谈（一般是担任人事司局级领导拿着简历/报名表，就经历进行谈话</a:t>
            </a:r>
            <a:r>
              <a:rPr lang="en-US" altLang="zh-CN" sz="1800"/>
              <a:t>)</a:t>
            </a:r>
            <a:endParaRPr lang="zh-CN" altLang="en-US" sz="1800"/>
          </a:p>
          <a:p>
            <a:r>
              <a:rPr lang="zh-CN" altLang="en-US" sz="1800"/>
              <a:t>8、面试</a:t>
            </a:r>
            <a:endParaRPr lang="zh-CN" altLang="en-US" sz="1800"/>
          </a:p>
          <a:p>
            <a:r>
              <a:rPr lang="zh-CN" altLang="en-US" sz="1800"/>
              <a:t>9、体检</a:t>
            </a:r>
            <a:endParaRPr lang="zh-CN" altLang="en-US" sz="1800"/>
          </a:p>
          <a:p>
            <a:r>
              <a:rPr lang="zh-CN" altLang="en-US" sz="1800"/>
              <a:t>10、定级</a:t>
            </a:r>
            <a:endParaRPr lang="zh-CN" altLang="en-US" sz="1800"/>
          </a:p>
          <a:p>
            <a:r>
              <a:rPr lang="zh-CN" altLang="en-US" sz="1800"/>
              <a:t>11、转正后下基础工作（两年）</a:t>
            </a:r>
            <a:endParaRPr lang="zh-CN" altLang="en-US" sz="1800"/>
          </a:p>
          <a:p>
            <a:r>
              <a:rPr lang="zh-CN" altLang="en-US" sz="1800"/>
              <a:t>12、100%回调原部委</a:t>
            </a:r>
            <a:endParaRPr lang="zh-CN" altLang="en-US"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31031650622440_.pic"/>
          <p:cNvPicPr>
            <a:picLocks noChangeAspect="1"/>
          </p:cNvPicPr>
          <p:nvPr>
            <p:custDataLst>
              <p:tags r:id="rId1"/>
            </p:custDataLst>
          </p:nvPr>
        </p:nvPicPr>
        <p:blipFill>
          <a:blip r:embed="rId2"/>
          <a:srcRect l="8613" r="4311"/>
          <a:stretch>
            <a:fillRect/>
          </a:stretch>
        </p:blipFill>
        <p:spPr>
          <a:xfrm>
            <a:off x="459740" y="1691005"/>
            <a:ext cx="5433695" cy="2773680"/>
          </a:xfrm>
          <a:prstGeom prst="rect">
            <a:avLst/>
          </a:prstGeom>
        </p:spPr>
      </p:pic>
      <p:pic>
        <p:nvPicPr>
          <p:cNvPr id="5" name="图片 4" descr="31041650622441_.pic"/>
          <p:cNvPicPr>
            <a:picLocks noChangeAspect="1"/>
          </p:cNvPicPr>
          <p:nvPr>
            <p:custDataLst>
              <p:tags r:id="rId3"/>
            </p:custDataLst>
          </p:nvPr>
        </p:nvPicPr>
        <p:blipFill>
          <a:blip r:embed="rId4"/>
          <a:srcRect l="7383" r="4336" b="22982"/>
          <a:stretch>
            <a:fillRect/>
          </a:stretch>
        </p:blipFill>
        <p:spPr>
          <a:xfrm>
            <a:off x="5893435" y="1690688"/>
            <a:ext cx="6211570" cy="290131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530836"/>
            <a:ext cx="10515600" cy="625817"/>
          </a:xfrm>
        </p:spPr>
        <p:txBody>
          <a:bodyPr>
            <a:normAutofit fontScale="90000"/>
          </a:bodyPr>
          <a:p>
            <a:r>
              <a:rPr lang="zh-CN" altLang="en-US"/>
              <a:t>定向选调生</a:t>
            </a:r>
            <a:endParaRPr lang="zh-CN" altLang="en-US"/>
          </a:p>
        </p:txBody>
      </p:sp>
      <p:sp>
        <p:nvSpPr>
          <p:cNvPr id="11" name="文本框 10"/>
          <p:cNvSpPr txBox="1"/>
          <p:nvPr/>
        </p:nvSpPr>
        <p:spPr>
          <a:xfrm>
            <a:off x="6938010" y="1568450"/>
            <a:ext cx="309880" cy="521970"/>
          </a:xfrm>
          <a:prstGeom prst="rect">
            <a:avLst/>
          </a:prstGeom>
          <a:noFill/>
        </p:spPr>
        <p:txBody>
          <a:bodyPr wrap="none" rtlCol="0" anchor="t">
            <a:spAutoFit/>
          </a:bodyPr>
          <a:p>
            <a:endParaRPr lang="zh-CN" altLang="en-US" sz="2800" b="1"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690245" y="1422400"/>
            <a:ext cx="7949565" cy="4092575"/>
          </a:xfrm>
          <a:prstGeom prst="rect">
            <a:avLst/>
          </a:prstGeom>
          <a:noFill/>
        </p:spPr>
        <p:txBody>
          <a:bodyPr wrap="square" rtlCol="0" anchor="t">
            <a:spAutoFit/>
          </a:bodyPr>
          <a:p>
            <a:pPr>
              <a:lnSpc>
                <a:spcPct val="130000"/>
              </a:lnSpc>
            </a:pPr>
            <a:r>
              <a:rPr lang="zh-CN" sz="2000">
                <a:latin typeface="微软雅黑" panose="020B0503020204020204" pitchFamily="34" charset="-122"/>
                <a:ea typeface="微软雅黑" panose="020B0503020204020204" pitchFamily="34" charset="-122"/>
                <a:cs typeface="微软雅黑" panose="020B0503020204020204" pitchFamily="34" charset="-122"/>
                <a:sym typeface="+mn-ea"/>
              </a:rPr>
              <a:t>定向选调部分地区又称紧缺选调、名校优生。</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定向选调是部分省份面向国内</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部分重点高校、或省内紧缺专业</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定向选调一批全日制应届优秀大学毕业生。</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每年全国</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30个</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省份会发布定向选调生考试公告，招录超过</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2.5万</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人。</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公告发布时间集中在</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9月-12月</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，对于很多应届毕业生来说是</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第一场公务员考试</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各省定向选调</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公告发布时间不同、报考条件不同、考试内容差异大</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，所以一定要提早掌握考试信息。</a:t>
            </a:r>
            <a:endParaRPr lang="zh-CN" altLang="en-US" sz="2000"/>
          </a:p>
        </p:txBody>
      </p:sp>
      <p:pic>
        <p:nvPicPr>
          <p:cNvPr id="100" name="图片 99"/>
          <p:cNvPicPr/>
          <p:nvPr>
            <p:custDataLst>
              <p:tags r:id="rId1"/>
            </p:custDataLst>
          </p:nvPr>
        </p:nvPicPr>
        <p:blipFill>
          <a:blip r:embed="rId2"/>
          <a:stretch>
            <a:fillRect/>
          </a:stretch>
        </p:blipFill>
        <p:spPr>
          <a:xfrm>
            <a:off x="8898487" y="0"/>
            <a:ext cx="3006896" cy="6858000"/>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553696"/>
            <a:ext cx="10515600" cy="625817"/>
          </a:xfrm>
        </p:spPr>
        <p:txBody>
          <a:bodyPr>
            <a:normAutofit fontScale="90000"/>
          </a:bodyPr>
          <a:p>
            <a:r>
              <a:rPr lang="zh-CN" altLang="en-US"/>
              <a:t>选调生的</a:t>
            </a:r>
            <a:r>
              <a:rPr lang="zh-CN" altLang="en-US"/>
              <a:t>考试流程</a:t>
            </a:r>
            <a:endParaRPr lang="zh-CN" altLang="en-US"/>
          </a:p>
        </p:txBody>
      </p:sp>
      <p:pic>
        <p:nvPicPr>
          <p:cNvPr id="4" name="内容占位符 3" descr="订单操作时间线"/>
          <p:cNvPicPr>
            <a:picLocks noChangeAspect="1"/>
          </p:cNvPicPr>
          <p:nvPr>
            <p:ph idx="1"/>
          </p:nvPr>
        </p:nvPicPr>
        <p:blipFill>
          <a:blip r:embed="rId1">
            <a:extLst>
              <a:ext uri="{96DAC541-7B7A-43D3-8B79-37D633B846F1}">
                <asvg:svgBlip xmlns:asvg="http://schemas.microsoft.com/office/drawing/2016/SVG/main" r:embed="rId2"/>
              </a:ext>
            </a:extLst>
          </a:blip>
          <a:stretch>
            <a:fillRect/>
          </a:stretch>
        </p:blipFill>
        <p:spPr>
          <a:xfrm>
            <a:off x="1205230" y="1070610"/>
            <a:ext cx="9781540" cy="56686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选调生的</a:t>
            </a:r>
            <a:r>
              <a:rPr lang="zh-CN" altLang="en-US"/>
              <a:t>待遇如何</a:t>
            </a:r>
            <a:endParaRPr lang="zh-CN" altLang="en-US"/>
          </a:p>
        </p:txBody>
      </p:sp>
      <p:sp>
        <p:nvSpPr>
          <p:cNvPr id="6" name="文本框 5"/>
          <p:cNvSpPr txBox="1"/>
          <p:nvPr/>
        </p:nvSpPr>
        <p:spPr>
          <a:xfrm>
            <a:off x="655320" y="1828800"/>
            <a:ext cx="4449445" cy="1768475"/>
          </a:xfrm>
          <a:prstGeom prst="rect">
            <a:avLst/>
          </a:prstGeom>
          <a:noFill/>
        </p:spPr>
        <p:txBody>
          <a:bodyPr wrap="square" rtlCol="0">
            <a:spAutoFit/>
          </a:bodyPr>
          <a:p>
            <a:pPr algn="l">
              <a:lnSpc>
                <a:spcPct val="90000"/>
              </a:lnSpc>
              <a:spcBef>
                <a:spcPts val="1000"/>
              </a:spcBef>
              <a:buClrTx/>
              <a:buSzTx/>
              <a:buNone/>
            </a:pPr>
            <a:r>
              <a:rPr lang="zh-CN" altLang="en-US" sz="2800">
                <a:latin typeface="微软雅黑" panose="020B0503020204020204" pitchFamily="34" charset="-122"/>
                <a:ea typeface="微软雅黑" panose="020B0503020204020204" pitchFamily="34" charset="-122"/>
              </a:rPr>
              <a:t>以广东省为例</a:t>
            </a:r>
            <a:endParaRPr lang="zh-CN" altLang="en-US" sz="2800">
              <a:latin typeface="微软雅黑" panose="020B0503020204020204" pitchFamily="34" charset="-122"/>
              <a:ea typeface="微软雅黑" panose="020B0503020204020204" pitchFamily="34" charset="-122"/>
            </a:endParaRPr>
          </a:p>
          <a:p>
            <a:pPr algn="l">
              <a:lnSpc>
                <a:spcPct val="90000"/>
              </a:lnSpc>
              <a:spcBef>
                <a:spcPts val="1000"/>
              </a:spcBef>
              <a:buClrTx/>
              <a:buSzTx/>
              <a:buNone/>
            </a:pPr>
            <a:r>
              <a:rPr lang="zh-CN" altLang="en-US" sz="2800">
                <a:latin typeface="微软雅黑" panose="020B0503020204020204" pitchFamily="34" charset="-122"/>
                <a:ea typeface="微软雅黑" panose="020B0503020204020204" pitchFamily="34" charset="-122"/>
              </a:rPr>
              <a:t>大部分的地市待遇都在</a:t>
            </a:r>
            <a:r>
              <a:rPr lang="zh-CN" altLang="en-US" sz="2800">
                <a:solidFill>
                  <a:srgbClr val="FF0000"/>
                </a:solidFill>
                <a:latin typeface="微软雅黑" panose="020B0503020204020204" pitchFamily="34" charset="-122"/>
                <a:ea typeface="微软雅黑" panose="020B0503020204020204" pitchFamily="34" charset="-122"/>
              </a:rPr>
              <a:t>15w</a:t>
            </a:r>
            <a:r>
              <a:rPr lang="zh-CN" altLang="en-US" sz="2800">
                <a:latin typeface="微软雅黑" panose="020B0503020204020204" pitchFamily="34" charset="-122"/>
                <a:ea typeface="微软雅黑" panose="020B0503020204020204" pitchFamily="34" charset="-122"/>
              </a:rPr>
              <a:t>以上，其中深圳市的待遇更是达到了</a:t>
            </a:r>
            <a:r>
              <a:rPr lang="zh-CN" altLang="en-US" sz="2800">
                <a:solidFill>
                  <a:srgbClr val="FF0000"/>
                </a:solidFill>
                <a:latin typeface="微软雅黑" panose="020B0503020204020204" pitchFamily="34" charset="-122"/>
                <a:ea typeface="微软雅黑" panose="020B0503020204020204" pitchFamily="34" charset="-122"/>
              </a:rPr>
              <a:t>25w</a:t>
            </a:r>
            <a:r>
              <a:rPr lang="zh-CN" altLang="en-US" sz="2800">
                <a:latin typeface="微软雅黑" panose="020B0503020204020204" pitchFamily="34" charset="-122"/>
                <a:ea typeface="微软雅黑" panose="020B0503020204020204" pitchFamily="34" charset="-122"/>
              </a:rPr>
              <a:t>以上</a:t>
            </a:r>
            <a:endParaRPr lang="zh-CN" altLang="en-US" sz="2800">
              <a:latin typeface="微软雅黑" panose="020B0503020204020204" pitchFamily="34" charset="-122"/>
              <a:ea typeface="微软雅黑" panose="020B0503020204020204" pitchFamily="34" charset="-122"/>
            </a:endParaRPr>
          </a:p>
        </p:txBody>
      </p:sp>
      <p:pic>
        <p:nvPicPr>
          <p:cNvPr id="7" name="图片 6" descr="1311683601355_.pic"/>
          <p:cNvPicPr>
            <a:picLocks noChangeAspect="1"/>
          </p:cNvPicPr>
          <p:nvPr/>
        </p:nvPicPr>
        <p:blipFill>
          <a:blip r:embed="rId1"/>
          <a:stretch>
            <a:fillRect/>
          </a:stretch>
        </p:blipFill>
        <p:spPr>
          <a:xfrm>
            <a:off x="5589270" y="1828800"/>
            <a:ext cx="5854065" cy="40601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选调生的</a:t>
            </a:r>
            <a:r>
              <a:rPr lang="zh-CN" altLang="en-US"/>
              <a:t>待遇如何</a:t>
            </a:r>
            <a:endParaRPr lang="zh-CN" altLang="en-US"/>
          </a:p>
        </p:txBody>
      </p:sp>
      <p:sp>
        <p:nvSpPr>
          <p:cNvPr id="6" name="文本框 5"/>
          <p:cNvSpPr txBox="1"/>
          <p:nvPr/>
        </p:nvSpPr>
        <p:spPr>
          <a:xfrm>
            <a:off x="630555" y="1816735"/>
            <a:ext cx="10591165" cy="1381125"/>
          </a:xfrm>
          <a:prstGeom prst="rect">
            <a:avLst/>
          </a:prstGeom>
          <a:noFill/>
        </p:spPr>
        <p:txBody>
          <a:bodyPr wrap="square" rtlCol="0">
            <a:spAutoFit/>
          </a:bodyPr>
          <a:p>
            <a:pPr algn="l">
              <a:lnSpc>
                <a:spcPct val="90000"/>
              </a:lnSpc>
              <a:spcBef>
                <a:spcPts val="1000"/>
              </a:spcBef>
              <a:buClrTx/>
              <a:buSzTx/>
              <a:buNone/>
            </a:pPr>
            <a:r>
              <a:rPr lang="zh-CN" altLang="en-US" sz="2800">
                <a:latin typeface="微软雅黑" panose="020B0503020204020204" pitchFamily="34" charset="-122"/>
                <a:ea typeface="微软雅黑" panose="020B0503020204020204" pitchFamily="34" charset="-122"/>
              </a:rPr>
              <a:t>除此之外，许多省份会给选调生提供免费的</a:t>
            </a:r>
            <a:r>
              <a:rPr lang="zh-CN" altLang="en-US" sz="2800">
                <a:solidFill>
                  <a:srgbClr val="FF0000"/>
                </a:solidFill>
                <a:latin typeface="微软雅黑" panose="020B0503020204020204" pitchFamily="34" charset="-122"/>
                <a:ea typeface="微软雅黑" panose="020B0503020204020204" pitchFamily="34" charset="-122"/>
              </a:rPr>
              <a:t>人才公寓和各种优惠政策</a:t>
            </a:r>
            <a:r>
              <a:rPr lang="zh-CN" altLang="en-US" sz="2800">
                <a:latin typeface="微软雅黑" panose="020B0503020204020204" pitchFamily="34" charset="-122"/>
                <a:ea typeface="微软雅黑" panose="020B0503020204020204" pitchFamily="34" charset="-122"/>
              </a:rPr>
              <a:t>，如果在当地买房还会提供一定的</a:t>
            </a:r>
            <a:r>
              <a:rPr lang="zh-CN" altLang="en-US" sz="2800">
                <a:solidFill>
                  <a:srgbClr val="FF0000"/>
                </a:solidFill>
                <a:latin typeface="微软雅黑" panose="020B0503020204020204" pitchFamily="34" charset="-122"/>
                <a:ea typeface="微软雅黑" panose="020B0503020204020204" pitchFamily="34" charset="-122"/>
              </a:rPr>
              <a:t>购房补贴</a:t>
            </a:r>
            <a:endParaRPr lang="zh-CN" altLang="en-US" sz="2800">
              <a:solidFill>
                <a:srgbClr val="FF0000"/>
              </a:solidFill>
              <a:latin typeface="微软雅黑" panose="020B0503020204020204" pitchFamily="34" charset="-122"/>
              <a:ea typeface="微软雅黑" panose="020B0503020204020204" pitchFamily="34" charset="-122"/>
            </a:endParaRPr>
          </a:p>
          <a:p>
            <a:pPr algn="l">
              <a:lnSpc>
                <a:spcPct val="90000"/>
              </a:lnSpc>
              <a:spcBef>
                <a:spcPts val="1000"/>
              </a:spcBef>
              <a:buClrTx/>
              <a:buSzTx/>
              <a:buNone/>
            </a:pPr>
            <a:r>
              <a:rPr lang="zh-CN" altLang="en-US" sz="2800">
                <a:solidFill>
                  <a:schemeClr val="tx1"/>
                </a:solidFill>
                <a:latin typeface="微软雅黑" panose="020B0503020204020204" pitchFamily="34" charset="-122"/>
                <a:ea typeface="微软雅黑" panose="020B0503020204020204" pitchFamily="34" charset="-122"/>
              </a:rPr>
              <a:t>（下图为吉林省定向选调公告</a:t>
            </a:r>
            <a:r>
              <a:rPr lang="zh-CN" altLang="en-US" sz="2800">
                <a:solidFill>
                  <a:schemeClr val="tx1"/>
                </a:solidFill>
                <a:latin typeface="微软雅黑" panose="020B0503020204020204" pitchFamily="34" charset="-122"/>
                <a:ea typeface="微软雅黑" panose="020B0503020204020204" pitchFamily="34" charset="-122"/>
              </a:rPr>
              <a:t>部分截图）</a:t>
            </a:r>
            <a:endParaRPr lang="zh-CN" altLang="en-US" sz="2800">
              <a:solidFill>
                <a:schemeClr val="tx1"/>
              </a:solidFill>
              <a:latin typeface="微软雅黑" panose="020B0503020204020204" pitchFamily="34" charset="-122"/>
              <a:ea typeface="微软雅黑" panose="020B0503020204020204" pitchFamily="34" charset="-122"/>
            </a:endParaRPr>
          </a:p>
        </p:txBody>
      </p:sp>
      <p:pic>
        <p:nvPicPr>
          <p:cNvPr id="3" name="图片 2" descr="1321683601540_.pic"/>
          <p:cNvPicPr>
            <a:picLocks noChangeAspect="1"/>
          </p:cNvPicPr>
          <p:nvPr/>
        </p:nvPicPr>
        <p:blipFill>
          <a:blip r:embed="rId1"/>
          <a:stretch>
            <a:fillRect/>
          </a:stretch>
        </p:blipFill>
        <p:spPr>
          <a:xfrm>
            <a:off x="371475" y="3323590"/>
            <a:ext cx="10850245" cy="22523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p:txBody>
          <a:bodyPr/>
          <a:p>
            <a:endParaRPr lang="zh-CN" altLang="en-US"/>
          </a:p>
        </p:txBody>
      </p:sp>
      <p:sp>
        <p:nvSpPr>
          <p:cNvPr id="5" name="文本框 4"/>
          <p:cNvSpPr txBox="1"/>
          <p:nvPr>
            <p:custDataLst>
              <p:tags r:id="rId1"/>
            </p:custDataLst>
          </p:nvPr>
        </p:nvSpPr>
        <p:spPr>
          <a:xfrm>
            <a:off x="2799080" y="241935"/>
            <a:ext cx="8460740" cy="583565"/>
          </a:xfrm>
          <a:prstGeom prst="rect">
            <a:avLst/>
          </a:prstGeom>
          <a:noFill/>
        </p:spPr>
        <p:txBody>
          <a:bodyPr wrap="square" rtlCol="0">
            <a:spAutoFit/>
          </a:bodyPr>
          <a:p>
            <a:r>
              <a:rPr lang="zh-CN" altLang="en-US" sz="3200" b="1" dirty="0">
                <a:solidFill>
                  <a:schemeClr val="bg2">
                    <a:lumMod val="25000"/>
                  </a:schemeClr>
                </a:solidFill>
                <a:latin typeface="微软雅黑" panose="020B0503020204020204" pitchFamily="34" charset="-122"/>
                <a:ea typeface="微软雅黑" panose="020B0503020204020204" pitchFamily="34" charset="-122"/>
              </a:rPr>
              <a:t>福建省</a:t>
            </a:r>
            <a:r>
              <a:rPr lang="zh-CN" altLang="en-US" sz="3200" b="1" dirty="0">
                <a:solidFill>
                  <a:schemeClr val="bg2">
                    <a:lumMod val="25000"/>
                  </a:schemeClr>
                </a:solidFill>
                <a:latin typeface="微软雅黑" panose="020B0503020204020204" pitchFamily="34" charset="-122"/>
                <a:ea typeface="微软雅黑" panose="020B0503020204020204" pitchFamily="34" charset="-122"/>
              </a:rPr>
              <a:t>选调</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2"/>
            </p:custDataLst>
          </p:nvPr>
        </p:nvPicPr>
        <p:blipFill>
          <a:blip r:embed="rId3"/>
          <a:stretch>
            <a:fillRect/>
          </a:stretch>
        </p:blipFill>
        <p:spPr>
          <a:xfrm>
            <a:off x="1388110" y="825500"/>
            <a:ext cx="8562975" cy="5796280"/>
          </a:xfrm>
          <a:prstGeom prst="rect">
            <a:avLst/>
          </a:prstGeom>
        </p:spPr>
      </p:pic>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endParaRPr lang="zh-CN" altLang="en-US"/>
          </a:p>
        </p:txBody>
      </p:sp>
      <p:pic>
        <p:nvPicPr>
          <p:cNvPr id="4" name="图片 3"/>
          <p:cNvPicPr>
            <a:picLocks noChangeAspect="1"/>
          </p:cNvPicPr>
          <p:nvPr>
            <p:custDataLst>
              <p:tags r:id="rId1"/>
            </p:custDataLst>
          </p:nvPr>
        </p:nvPicPr>
        <p:blipFill>
          <a:blip r:embed="rId2"/>
          <a:stretch>
            <a:fillRect/>
          </a:stretch>
        </p:blipFill>
        <p:spPr>
          <a:xfrm>
            <a:off x="869950" y="694055"/>
            <a:ext cx="10452100" cy="6083300"/>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Autofit/>
          </a:bodyPr>
          <a:p>
            <a:pPr marL="0" indent="0" fontAlgn="auto">
              <a:lnSpc>
                <a:spcPct val="130000"/>
              </a:lnSpc>
            </a:pPr>
            <a:r>
              <a:rPr lang="zh-CN" altLang="en-US" sz="4400"/>
              <a:t>学为人师，行为世</a:t>
            </a:r>
            <a:r>
              <a:rPr lang="zh-CN" altLang="en-US" sz="4400"/>
              <a:t>范</a:t>
            </a:r>
            <a:br>
              <a:rPr lang="zh-CN" altLang="en-US" sz="4400"/>
            </a:br>
            <a:r>
              <a:rPr lang="zh-CN" altLang="en-US" sz="4400"/>
              <a:t>欲栽大木柱长天</a:t>
            </a:r>
            <a:endParaRPr lang="zh-CN" altLang="en-US" sz="4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endParaRPr lang="zh-CN" altLang="en-US"/>
          </a:p>
        </p:txBody>
      </p:sp>
      <p:pic>
        <p:nvPicPr>
          <p:cNvPr id="4" name="图片 3"/>
          <p:cNvPicPr>
            <a:picLocks noChangeAspect="1"/>
          </p:cNvPicPr>
          <p:nvPr>
            <p:custDataLst>
              <p:tags r:id="rId1"/>
            </p:custDataLst>
          </p:nvPr>
        </p:nvPicPr>
        <p:blipFill>
          <a:blip r:embed="rId2"/>
          <a:stretch>
            <a:fillRect/>
          </a:stretch>
        </p:blipFill>
        <p:spPr>
          <a:xfrm>
            <a:off x="0" y="798195"/>
            <a:ext cx="12192000" cy="24003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0" y="3376295"/>
            <a:ext cx="12192000" cy="3481705"/>
          </a:xfrm>
          <a:prstGeom prst="rect">
            <a:avLst/>
          </a:prstGeom>
        </p:spPr>
      </p:pic>
    </p:spTree>
    <p:custDataLst>
      <p:tags r:id="rId5"/>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endParaRPr lang="zh-CN" altLang="en-US"/>
          </a:p>
        </p:txBody>
      </p:sp>
      <p:pic>
        <p:nvPicPr>
          <p:cNvPr id="4" name="图片 3"/>
          <p:cNvPicPr>
            <a:picLocks noChangeAspect="1"/>
          </p:cNvPicPr>
          <p:nvPr>
            <p:custDataLst>
              <p:tags r:id="rId1"/>
            </p:custDataLst>
          </p:nvPr>
        </p:nvPicPr>
        <p:blipFill>
          <a:blip r:embed="rId2"/>
          <a:stretch>
            <a:fillRect/>
          </a:stretch>
        </p:blipFill>
        <p:spPr>
          <a:xfrm>
            <a:off x="0" y="879475"/>
            <a:ext cx="12192000" cy="4025265"/>
          </a:xfrm>
          <a:prstGeom prst="rect">
            <a:avLst/>
          </a:prstGeom>
        </p:spPr>
      </p:pic>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fontScale="90000"/>
          </a:bodyPr>
          <a:p>
            <a:endParaRPr lang="zh-CN" altLang="en-US"/>
          </a:p>
        </p:txBody>
      </p:sp>
      <p:pic>
        <p:nvPicPr>
          <p:cNvPr id="2" name="图片 1"/>
          <p:cNvPicPr>
            <a:picLocks noChangeAspect="1"/>
          </p:cNvPicPr>
          <p:nvPr/>
        </p:nvPicPr>
        <p:blipFill>
          <a:blip r:embed="rId1"/>
          <a:stretch>
            <a:fillRect/>
          </a:stretch>
        </p:blipFill>
        <p:spPr>
          <a:xfrm>
            <a:off x="2053590" y="0"/>
            <a:ext cx="8084820" cy="6858000"/>
          </a:xfrm>
          <a:prstGeom prst="rect">
            <a:avLst/>
          </a:prstGeom>
        </p:spPr>
      </p:pic>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5组-2"/>
          <p:cNvPicPr>
            <a:picLocks noChangeAspect="1"/>
          </p:cNvPicPr>
          <p:nvPr/>
        </p:nvPicPr>
        <p:blipFill>
          <a:blip r:embed="rId2"/>
          <a:stretch>
            <a:fillRect/>
          </a:stretch>
        </p:blipFill>
        <p:spPr>
          <a:xfrm>
            <a:off x="189865" y="1802765"/>
            <a:ext cx="5775960" cy="3252470"/>
          </a:xfrm>
          <a:prstGeom prst="rect">
            <a:avLst/>
          </a:prstGeom>
        </p:spPr>
      </p:pic>
      <p:sp>
        <p:nvSpPr>
          <p:cNvPr id="3" name="文本框 2"/>
          <p:cNvSpPr txBox="1"/>
          <p:nvPr/>
        </p:nvSpPr>
        <p:spPr>
          <a:xfrm>
            <a:off x="4937760" y="1922780"/>
            <a:ext cx="4733925" cy="2749550"/>
          </a:xfrm>
          <a:prstGeom prst="rect">
            <a:avLst/>
          </a:prstGeom>
          <a:noFill/>
        </p:spPr>
        <p:txBody>
          <a:bodyPr wrap="square" rtlCol="0">
            <a:spAutoFit/>
          </a:bodyPr>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一、公务员</a:t>
            </a:r>
            <a:r>
              <a:rPr lang="en-US" altLang="zh-CN" sz="3200" b="1">
                <a:solidFill>
                  <a:srgbClr val="FF0000"/>
                </a:solidFill>
                <a:latin typeface="微软雅黑" panose="020B0503020204020204" pitchFamily="34" charset="-122"/>
                <a:ea typeface="微软雅黑" panose="020B0503020204020204" pitchFamily="34" charset="-122"/>
              </a:rPr>
              <a:t>&amp;</a:t>
            </a:r>
            <a:r>
              <a:rPr lang="zh-CN" altLang="en-US" sz="3200" b="1">
                <a:solidFill>
                  <a:srgbClr val="FF0000"/>
                </a:solidFill>
                <a:latin typeface="微软雅黑" panose="020B0503020204020204" pitchFamily="34" charset="-122"/>
                <a:ea typeface="微软雅黑" panose="020B0503020204020204" pitchFamily="34" charset="-122"/>
              </a:rPr>
              <a:t>选调生</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二、笔试大纲解剖</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latin typeface="微软雅黑" panose="020B0503020204020204" pitchFamily="34" charset="-122"/>
                <a:ea typeface="微软雅黑" panose="020B0503020204020204" pitchFamily="34" charset="-122"/>
              </a:rPr>
              <a:t>三、高效备考</a:t>
            </a:r>
            <a:r>
              <a:rPr lang="zh-CN" altLang="en-US" sz="3200" b="1">
                <a:latin typeface="微软雅黑" panose="020B0503020204020204" pitchFamily="34" charset="-122"/>
                <a:ea typeface="微软雅黑" panose="020B0503020204020204" pitchFamily="34" charset="-122"/>
              </a:rPr>
              <a:t>策略</a:t>
            </a:r>
            <a:endParaRPr lang="zh-CN" altLang="en-US" sz="32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占位符 7"/>
          <p:cNvSpPr>
            <a:spLocks noGrp="1"/>
          </p:cNvSpPr>
          <p:nvPr>
            <p:ph type="body" idx="1"/>
          </p:nvPr>
        </p:nvSpPr>
        <p:spPr/>
        <p:txBody>
          <a:bodyPr/>
          <a:p>
            <a:endParaRPr lang="zh-CN" altLang="en-US"/>
          </a:p>
        </p:txBody>
      </p:sp>
      <p:sp>
        <p:nvSpPr>
          <p:cNvPr id="4" name="标题 2"/>
          <p:cNvSpPr>
            <a:spLocks noGrp="1"/>
          </p:cNvSpPr>
          <p:nvPr/>
        </p:nvSpPr>
        <p:spPr>
          <a:xfrm>
            <a:off x="7473315" y="960755"/>
            <a:ext cx="4104005" cy="3442970"/>
          </a:xfrm>
          <a:prstGeom prst="rect">
            <a:avLst/>
          </a:prstGeom>
        </p:spPr>
        <p:txBody>
          <a:bodyPr vert="horz" lIns="90170" tIns="46990" rIns="90170" bIns="46990" rtlCol="0" anchor="ctr" anchorCtr="0">
            <a:normAutofit/>
          </a:bodyPr>
          <a:lstStyle>
            <a:lvl1pPr algn="ctr" defTabSz="914400" rtl="0" eaLnBrk="1" fontAlgn="auto" latinLnBrk="0" hangingPunct="1">
              <a:lnSpc>
                <a:spcPct val="120000"/>
              </a:lnSpc>
              <a:spcBef>
                <a:spcPct val="0"/>
              </a:spcBef>
              <a:buNone/>
              <a:defRPr sz="3600" b="0"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b="1"/>
              <a:t>行测的目标</a:t>
            </a:r>
            <a:r>
              <a:rPr lang="en-US" altLang="zh-CN" b="1"/>
              <a:t>75-82</a:t>
            </a:r>
            <a:r>
              <a:rPr lang="zh-CN" altLang="en-US" b="1"/>
              <a:t>之间！可实现！</a:t>
            </a:r>
            <a:endParaRPr lang="zh-CN" altLang="en-US" b="1"/>
          </a:p>
        </p:txBody>
      </p:sp>
      <p:pic>
        <p:nvPicPr>
          <p:cNvPr id="5" name="图片 4"/>
          <p:cNvPicPr>
            <a:picLocks noChangeAspect="1"/>
          </p:cNvPicPr>
          <p:nvPr/>
        </p:nvPicPr>
        <p:blipFill>
          <a:blip r:embed="rId1"/>
          <a:stretch>
            <a:fillRect/>
          </a:stretch>
        </p:blipFill>
        <p:spPr>
          <a:xfrm>
            <a:off x="268605" y="768985"/>
            <a:ext cx="7041515" cy="5707380"/>
          </a:xfrm>
          <a:prstGeom prst="rect">
            <a:avLst/>
          </a:prstGeom>
        </p:spPr>
      </p:pic>
      <p:pic>
        <p:nvPicPr>
          <p:cNvPr id="6" name="图片 5"/>
          <p:cNvPicPr>
            <a:picLocks noChangeAspect="1"/>
          </p:cNvPicPr>
          <p:nvPr/>
        </p:nvPicPr>
        <p:blipFill>
          <a:blip r:embed="rId2"/>
          <a:stretch>
            <a:fillRect/>
          </a:stretch>
        </p:blipFill>
        <p:spPr>
          <a:xfrm>
            <a:off x="7670800" y="3563620"/>
            <a:ext cx="3501390" cy="260794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（一）公共科目笔试内容</a:t>
            </a:r>
            <a:endParaRPr lang="zh-CN" altLang="en-US"/>
          </a:p>
        </p:txBody>
      </p:sp>
      <p:sp>
        <p:nvSpPr>
          <p:cNvPr id="3" name="内容占位符 2"/>
          <p:cNvSpPr>
            <a:spLocks noGrp="1"/>
          </p:cNvSpPr>
          <p:nvPr>
            <p:ph idx="1"/>
          </p:nvPr>
        </p:nvSpPr>
        <p:spPr/>
        <p:txBody>
          <a:bodyPr/>
          <a:p>
            <a:r>
              <a:rPr lang="zh-CN" altLang="en-US"/>
              <a:t>行政职业能力测验为客观性试题，考试时限120分钟，满分100分。</a:t>
            </a:r>
            <a:endParaRPr lang="zh-CN" altLang="en-US"/>
          </a:p>
          <a:p>
            <a:r>
              <a:rPr lang="zh-CN" altLang="en-US"/>
              <a:t>申论为主观性试题，考试时限150分钟，满分100分。</a:t>
            </a:r>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（二）题型介绍</a:t>
            </a:r>
            <a:r>
              <a:rPr lang="en-US" altLang="zh-CN"/>
              <a:t>-</a:t>
            </a:r>
            <a:r>
              <a:rPr lang="zh-CN" altLang="en-US"/>
              <a:t>常识</a:t>
            </a:r>
            <a:r>
              <a:rPr lang="zh-CN" altLang="en-US"/>
              <a:t>判断</a:t>
            </a:r>
            <a:endParaRPr lang="zh-CN" altLang="en-US"/>
          </a:p>
        </p:txBody>
      </p:sp>
      <p:sp>
        <p:nvSpPr>
          <p:cNvPr id="3" name="内容占位符 2"/>
          <p:cNvSpPr>
            <a:spLocks noGrp="1"/>
          </p:cNvSpPr>
          <p:nvPr>
            <p:ph idx="1"/>
          </p:nvPr>
        </p:nvSpPr>
        <p:spPr/>
        <p:txBody>
          <a:bodyPr/>
          <a:p>
            <a:r>
              <a:rPr lang="zh-CN" altLang="en-US"/>
              <a:t>主要测查报考者在</a:t>
            </a:r>
            <a:r>
              <a:rPr lang="zh-CN" altLang="en-US" b="1">
                <a:solidFill>
                  <a:srgbClr val="FF0000"/>
                </a:solidFill>
              </a:rPr>
              <a:t>政治、经济、文化、科技</a:t>
            </a:r>
            <a:r>
              <a:rPr lang="zh-CN" altLang="en-US"/>
              <a:t>等方面应知应会的基本知识以及运用这些知识进行</a:t>
            </a:r>
            <a:r>
              <a:rPr lang="zh-CN" altLang="en-US" b="1">
                <a:solidFill>
                  <a:srgbClr val="FF0000"/>
                </a:solidFill>
              </a:rPr>
              <a:t>分析判断</a:t>
            </a:r>
            <a:r>
              <a:rPr lang="zh-CN" altLang="en-US"/>
              <a:t>的基本能力。</a:t>
            </a: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pPr>
              <a:spcBef>
                <a:spcPts val="0"/>
              </a:spcBef>
            </a:pPr>
            <a:r>
              <a:rPr lang="zh-CN" altLang="en-US"/>
              <a:t>例题1：发展必须是科学发展，必须坚定不移贯彻创新、协调、绿色、开放、共享的发展理念。下列与之有关的说法，正确的有几项？</a:t>
            </a:r>
            <a:endParaRPr lang="zh-CN" altLang="en-US"/>
          </a:p>
          <a:p>
            <a:pPr>
              <a:spcBef>
                <a:spcPts val="0"/>
              </a:spcBef>
            </a:pPr>
            <a:r>
              <a:rPr lang="zh-CN" altLang="en-US"/>
              <a:t>①创新发展注重的是解决发展动力问题</a:t>
            </a:r>
            <a:endParaRPr lang="zh-CN" altLang="en-US"/>
          </a:p>
          <a:p>
            <a:pPr>
              <a:spcBef>
                <a:spcPts val="0"/>
              </a:spcBef>
            </a:pPr>
            <a:r>
              <a:rPr lang="zh-CN" altLang="en-US"/>
              <a:t>②协调发展注重的是解决社会公平正义问题</a:t>
            </a:r>
            <a:endParaRPr lang="zh-CN" altLang="en-US"/>
          </a:p>
          <a:p>
            <a:pPr>
              <a:spcBef>
                <a:spcPts val="0"/>
              </a:spcBef>
            </a:pPr>
            <a:r>
              <a:rPr lang="zh-CN" altLang="en-US"/>
              <a:t>③绿色发展注重的是解决人与自然和谐共生问题</a:t>
            </a:r>
            <a:endParaRPr lang="zh-CN" altLang="en-US"/>
          </a:p>
          <a:p>
            <a:pPr>
              <a:spcBef>
                <a:spcPts val="0"/>
              </a:spcBef>
            </a:pPr>
            <a:r>
              <a:rPr lang="zh-CN" altLang="en-US"/>
              <a:t>④开放发展注重的是解决发展内外联动问题</a:t>
            </a:r>
            <a:endParaRPr lang="zh-CN" altLang="en-US"/>
          </a:p>
          <a:p>
            <a:pPr>
              <a:spcBef>
                <a:spcPts val="0"/>
              </a:spcBef>
            </a:pPr>
            <a:r>
              <a:rPr lang="zh-CN" altLang="en-US"/>
              <a:t>⑤共享发展注重的是解决发展不平衡问题</a:t>
            </a:r>
            <a:endParaRPr lang="zh-CN" altLang="en-US"/>
          </a:p>
          <a:p>
            <a:pPr>
              <a:spcBef>
                <a:spcPts val="0"/>
              </a:spcBef>
            </a:pPr>
            <a:r>
              <a:rPr lang="zh-CN" altLang="en-US"/>
              <a:t>A．1          B．2</a:t>
            </a:r>
            <a:r>
              <a:rPr lang="en-US" altLang="zh-CN"/>
              <a:t>		</a:t>
            </a:r>
            <a:r>
              <a:rPr lang="zh-CN" altLang="en-US"/>
              <a:t>C．3          D．4</a:t>
            </a:r>
            <a:endParaRPr lang="zh-CN" altLang="en-US"/>
          </a:p>
          <a:p>
            <a:pPr>
              <a:spcBef>
                <a:spcPts val="0"/>
              </a:spcBef>
            </a:pPr>
            <a:r>
              <a:rPr lang="zh-CN" altLang="en-US"/>
              <a:t>（答案：C。创新发展注重的是解决发展动力问题；协调发展注重的是解决发展不平衡问题；绿色发展注重的是解决人与自然和谐共生问题；开放发展注重的是解决发展内外联动问题；共享发展注重的是解决社会公平正义问题。对比可知，语句②和语句⑤错误。因此，正确答案为C。）</a:t>
            </a: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normAutofit/>
          </a:bodyPr>
          <a:p>
            <a:r>
              <a:rPr lang="zh-CN" altLang="en-US"/>
              <a:t>例题2：“七一勋章”获得者都来自人民、植根人民，是立足本职、默默奉献的平凡英雄。他们的事迹可学可做，他们的精神可追可及。以下“七一勋章”获得者与其先进事迹表述对应正确的是：</a:t>
            </a:r>
            <a:endParaRPr lang="zh-CN" altLang="en-US"/>
          </a:p>
          <a:p>
            <a:r>
              <a:rPr lang="zh-CN" altLang="en-US"/>
              <a:t>A．张桂梅——坚持志愿服务十余载 群众心中的“活雷锋”</a:t>
            </a:r>
            <a:endParaRPr lang="zh-CN" altLang="en-US"/>
          </a:p>
          <a:p>
            <a:r>
              <a:rPr lang="zh-CN" altLang="en-US"/>
              <a:t>B．王兰花——点亮贫困山区女孩梦想的“校长妈妈”</a:t>
            </a:r>
            <a:endParaRPr lang="zh-CN" altLang="en-US"/>
          </a:p>
          <a:p>
            <a:r>
              <a:rPr lang="zh-CN" altLang="en-US"/>
              <a:t>C．孙景坤——公而忘私 永葆革命本色的战斗功臣</a:t>
            </a:r>
            <a:endParaRPr lang="zh-CN" altLang="en-US"/>
          </a:p>
          <a:p>
            <a:r>
              <a:rPr lang="zh-CN" altLang="en-US"/>
              <a:t>D．李宏塔——为国护海寸步不让 带领群众共同致富</a:t>
            </a:r>
            <a:endParaRPr lang="zh-CN" altLang="en-US"/>
          </a:p>
          <a:p>
            <a:r>
              <a:rPr lang="zh-CN" altLang="en-US"/>
              <a:t>（答案：C。部分“七一勋章”获得者的先进事迹分别是：王兰花——坚持志愿服务十余载 群众心中的“活雷锋”，张桂梅——点亮贫困山区女孩梦想的“校长妈妈”，孙景坤——公而忘私 永葆革命本色的战斗功臣，李宏塔——共产党人革命传统 优良家风的传承人。因此，正确答案为C。）</a:t>
            </a: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normAutofit fontScale="90000"/>
          </a:bodyPr>
          <a:p>
            <a:pPr>
              <a:spcBef>
                <a:spcPts val="0"/>
              </a:spcBef>
            </a:pPr>
            <a:r>
              <a:rPr lang="zh-CN" altLang="en-US"/>
              <a:t>例题3：下列毛泽东诗词与创作背景对应正确的是：</a:t>
            </a:r>
            <a:endParaRPr lang="zh-CN" altLang="en-US"/>
          </a:p>
          <a:p>
            <a:pPr>
              <a:spcBef>
                <a:spcPts val="0"/>
              </a:spcBef>
            </a:pPr>
            <a:r>
              <a:rPr lang="zh-CN" altLang="en-US"/>
              <a:t>A．宜将剩勇追穷寇，不可沽名学霸王——1949年解放南京</a:t>
            </a:r>
            <a:endParaRPr lang="zh-CN" altLang="en-US"/>
          </a:p>
          <a:p>
            <a:pPr>
              <a:spcBef>
                <a:spcPts val="0"/>
              </a:spcBef>
            </a:pPr>
            <a:r>
              <a:rPr lang="zh-CN" altLang="en-US"/>
              <a:t>B．三十八年过去，弹指一挥间。可上九天揽月，可下五洋捉鳖，谈笑凯歌还——1941年延安整风运动</a:t>
            </a:r>
            <a:endParaRPr lang="zh-CN" altLang="en-US"/>
          </a:p>
          <a:p>
            <a:pPr>
              <a:spcBef>
                <a:spcPts val="0"/>
              </a:spcBef>
            </a:pPr>
            <a:r>
              <a:rPr lang="zh-CN" altLang="en-US"/>
              <a:t>C．军叫工农革命，旗号镰刀斧头。匡庐一带不停留，要向潇湘直进——1948年淮海战役</a:t>
            </a:r>
            <a:endParaRPr lang="zh-CN" altLang="en-US"/>
          </a:p>
          <a:p>
            <a:pPr>
              <a:spcBef>
                <a:spcPts val="0"/>
              </a:spcBef>
            </a:pPr>
            <a:r>
              <a:rPr lang="zh-CN" altLang="en-US"/>
              <a:t>D．金沙水拍云崖暖，大渡桥横铁索寒——1930年第一次反“围剿”</a:t>
            </a:r>
            <a:endParaRPr lang="zh-CN" altLang="en-US"/>
          </a:p>
          <a:p>
            <a:pPr>
              <a:spcBef>
                <a:spcPts val="0"/>
              </a:spcBef>
            </a:pPr>
            <a:r>
              <a:rPr lang="zh-CN" altLang="en-US"/>
              <a:t>（答案：A。A选项，出自《七律·人民解放军占领南京》。1949年4月23日，解放军占领国民党统治中心南京，宣告延续22年的国民党反动统治覆灭。毛泽东得知捷报后，写下《七律·人民解放军占领南京》，用“宜将剩勇追穷寇，不可沽名学霸王”表达了将革命进行到底的决心。故A正确。</a:t>
            </a:r>
            <a:endParaRPr lang="zh-CN" altLang="en-US"/>
          </a:p>
          <a:p>
            <a:pPr>
              <a:spcBef>
                <a:spcPts val="0"/>
              </a:spcBef>
            </a:pPr>
            <a:r>
              <a:rPr lang="zh-CN" altLang="en-US"/>
              <a:t>B选项，出自《水调歌头·重上井冈山》。1927年10月，毛泽东率秋收起义部队上井冈山，开辟了工农武装割据的道路。1965年5月，毛泽东又重上井冈山，写下这首词。故B错误。</a:t>
            </a:r>
            <a:endParaRPr lang="zh-CN" altLang="en-US"/>
          </a:p>
          <a:p>
            <a:pPr>
              <a:spcBef>
                <a:spcPts val="0"/>
              </a:spcBef>
            </a:pPr>
            <a:r>
              <a:rPr lang="zh-CN" altLang="en-US"/>
              <a:t>C选项，出自《西江月·秋收起义》。1927年9月，毛泽东领导发动了秋收起义，在起义后几天写下了这首词。故C错误。</a:t>
            </a:r>
            <a:endParaRPr lang="zh-CN" altLang="en-US"/>
          </a:p>
          <a:p>
            <a:pPr>
              <a:spcBef>
                <a:spcPts val="0"/>
              </a:spcBef>
            </a:pPr>
            <a:r>
              <a:rPr lang="zh-CN" altLang="en-US"/>
              <a:t>D选项，出自《七律·长征》。该诗作于1935年10月红军战士越过岷山后、长征即将胜利结束前不久的途中。长征是1934年第五次反“围剿”失败后开始的。故D错误。因此，正确答案为A。）</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5组-2"/>
          <p:cNvPicPr>
            <a:picLocks noChangeAspect="1"/>
          </p:cNvPicPr>
          <p:nvPr/>
        </p:nvPicPr>
        <p:blipFill>
          <a:blip r:embed="rId2"/>
          <a:stretch>
            <a:fillRect/>
          </a:stretch>
        </p:blipFill>
        <p:spPr>
          <a:xfrm>
            <a:off x="189865" y="1802765"/>
            <a:ext cx="5775960" cy="3252470"/>
          </a:xfrm>
          <a:prstGeom prst="rect">
            <a:avLst/>
          </a:prstGeom>
        </p:spPr>
      </p:pic>
      <p:sp>
        <p:nvSpPr>
          <p:cNvPr id="3" name="文本框 2"/>
          <p:cNvSpPr txBox="1"/>
          <p:nvPr/>
        </p:nvSpPr>
        <p:spPr>
          <a:xfrm>
            <a:off x="4937760" y="1922780"/>
            <a:ext cx="4733925" cy="2749550"/>
          </a:xfrm>
          <a:prstGeom prst="rect">
            <a:avLst/>
          </a:prstGeom>
          <a:noFill/>
        </p:spPr>
        <p:txBody>
          <a:bodyPr wrap="square" rtlCol="0">
            <a:spAutoFit/>
          </a:bodyPr>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一、公务员</a:t>
            </a:r>
            <a:r>
              <a:rPr lang="en-US" altLang="zh-CN" sz="3200" b="1">
                <a:solidFill>
                  <a:srgbClr val="FF0000"/>
                </a:solidFill>
                <a:latin typeface="微软雅黑" panose="020B0503020204020204" pitchFamily="34" charset="-122"/>
                <a:ea typeface="微软雅黑" panose="020B0503020204020204" pitchFamily="34" charset="-122"/>
              </a:rPr>
              <a:t>&amp;</a:t>
            </a:r>
            <a:r>
              <a:rPr lang="zh-CN" altLang="en-US" sz="3200" b="1">
                <a:solidFill>
                  <a:srgbClr val="FF0000"/>
                </a:solidFill>
                <a:latin typeface="微软雅黑" panose="020B0503020204020204" pitchFamily="34" charset="-122"/>
                <a:ea typeface="微软雅黑" panose="020B0503020204020204" pitchFamily="34" charset="-122"/>
              </a:rPr>
              <a:t>选调生</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latin typeface="微软雅黑" panose="020B0503020204020204" pitchFamily="34" charset="-122"/>
                <a:ea typeface="微软雅黑" panose="020B0503020204020204" pitchFamily="34" charset="-122"/>
              </a:rPr>
              <a:t>二、笔试大纲</a:t>
            </a:r>
            <a:r>
              <a:rPr lang="zh-CN" altLang="en-US" sz="3200" b="1">
                <a:latin typeface="微软雅黑" panose="020B0503020204020204" pitchFamily="34" charset="-122"/>
                <a:ea typeface="微软雅黑" panose="020B0503020204020204" pitchFamily="34" charset="-122"/>
              </a:rPr>
              <a:t>解剖</a:t>
            </a:r>
            <a:endParaRPr lang="zh-CN" altLang="en-US" sz="3200" b="1">
              <a:latin typeface="微软雅黑" panose="020B0503020204020204" pitchFamily="34" charset="-122"/>
              <a:ea typeface="微软雅黑" panose="020B0503020204020204" pitchFamily="34" charset="-122"/>
            </a:endParaRPr>
          </a:p>
          <a:p>
            <a:pPr indent="0" fontAlgn="auto">
              <a:lnSpc>
                <a:spcPct val="180000"/>
              </a:lnSpc>
            </a:pPr>
            <a:r>
              <a:rPr lang="zh-CN" altLang="en-US" sz="3200" b="1">
                <a:latin typeface="微软雅黑" panose="020B0503020204020204" pitchFamily="34" charset="-122"/>
                <a:ea typeface="微软雅黑" panose="020B0503020204020204" pitchFamily="34" charset="-122"/>
              </a:rPr>
              <a:t>三、高效备考</a:t>
            </a:r>
            <a:r>
              <a:rPr lang="zh-CN" altLang="en-US" sz="3200" b="1">
                <a:latin typeface="微软雅黑" panose="020B0503020204020204" pitchFamily="34" charset="-122"/>
                <a:ea typeface="微软雅黑" panose="020B0503020204020204" pitchFamily="34" charset="-122"/>
              </a:rPr>
              <a:t>策略</a:t>
            </a:r>
            <a:endParaRPr lang="zh-CN" altLang="en-US" sz="32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（二）题型介绍</a:t>
            </a:r>
            <a:r>
              <a:rPr lang="en-US" altLang="zh-CN"/>
              <a:t>-</a:t>
            </a:r>
            <a:r>
              <a:rPr lang="zh-CN" altLang="en-US"/>
              <a:t>言语理解与表达</a:t>
            </a:r>
            <a:endParaRPr lang="zh-CN" altLang="en-US"/>
          </a:p>
        </p:txBody>
      </p:sp>
      <p:sp>
        <p:nvSpPr>
          <p:cNvPr id="3" name="内容占位符 2"/>
          <p:cNvSpPr>
            <a:spLocks noGrp="1"/>
          </p:cNvSpPr>
          <p:nvPr>
            <p:ph idx="1"/>
          </p:nvPr>
        </p:nvSpPr>
        <p:spPr/>
        <p:txBody>
          <a:bodyPr/>
          <a:p>
            <a:r>
              <a:rPr lang="zh-CN" altLang="en-US"/>
              <a:t>主要测查报考者运用语言文字进行思考和交流、</a:t>
            </a:r>
            <a:r>
              <a:rPr lang="zh-CN" altLang="en-US" b="1">
                <a:solidFill>
                  <a:srgbClr val="FF0000"/>
                </a:solidFill>
              </a:rPr>
              <a:t>迅速准确地理解和把握文字材料内涵的能力</a:t>
            </a:r>
            <a:r>
              <a:rPr lang="zh-CN" altLang="en-US"/>
              <a:t>。</a:t>
            </a:r>
            <a:endParaRPr lang="zh-CN" altLang="en-US"/>
          </a:p>
          <a:p>
            <a:r>
              <a:rPr lang="zh-CN" altLang="en-US"/>
              <a:t>包括根据材料查找主要信息及重要细节；</a:t>
            </a:r>
            <a:endParaRPr lang="zh-CN" altLang="en-US"/>
          </a:p>
          <a:p>
            <a:r>
              <a:rPr lang="zh-CN" altLang="en-US"/>
              <a:t>正确理解阅读材料中指定词语、语句的含义；</a:t>
            </a:r>
            <a:endParaRPr lang="zh-CN" altLang="en-US"/>
          </a:p>
          <a:p>
            <a:r>
              <a:rPr lang="zh-CN" altLang="en-US"/>
              <a:t>概括归纳阅读材料的中心、主旨；</a:t>
            </a:r>
            <a:endParaRPr lang="zh-CN" altLang="en-US"/>
          </a:p>
          <a:p>
            <a:r>
              <a:rPr lang="zh-CN" altLang="en-US"/>
              <a:t>判断新组成的语句与阅读材料原意是否一致；</a:t>
            </a:r>
            <a:endParaRPr lang="zh-CN" altLang="en-US"/>
          </a:p>
          <a:p>
            <a:r>
              <a:rPr lang="zh-CN" altLang="en-US"/>
              <a:t>根据上下文内容合理推断阅读材料中的隐含信息；</a:t>
            </a:r>
            <a:endParaRPr lang="zh-CN" altLang="en-US"/>
          </a:p>
          <a:p>
            <a:r>
              <a:rPr lang="zh-CN" altLang="en-US"/>
              <a:t>判断作者的态度、意图、倾向、目的；</a:t>
            </a:r>
            <a:endParaRPr lang="zh-CN" altLang="en-US"/>
          </a:p>
          <a:p>
            <a:r>
              <a:rPr lang="zh-CN" altLang="en-US"/>
              <a:t>准确、得体地遣词用字等。</a:t>
            </a: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noAutofit/>
          </a:bodyPr>
          <a:p>
            <a:r>
              <a:rPr lang="zh-CN" altLang="en-US" sz="1800"/>
              <a:t>例题1：环境保护主义是一种信念，是一种重建人与自然关系的强烈愿望。要实现这一愿望，就必须树立一种自然共同体的意识，即将人类在共同体中的征服者角色，变为这一共同体中的普通一员。它暗含着对每个成员的尊敬，也包括对这个共同体本身的尊敬。只有树立了这样的一种道德意识，人们才有可能在运用其在这一共同体中的权利时，感到所负有的对这个共同体的义务。这不仅依赖对自然本质的科学理解，也依赖在了解基础上建立起的对自然的感情。</a:t>
            </a:r>
            <a:endParaRPr lang="zh-CN" altLang="en-US" sz="1800"/>
          </a:p>
          <a:p>
            <a:r>
              <a:rPr lang="zh-CN" altLang="en-US" sz="1800"/>
              <a:t>文段最后一句话中的“这”指的是：</a:t>
            </a:r>
            <a:endParaRPr lang="zh-CN" altLang="en-US" sz="1800"/>
          </a:p>
          <a:p>
            <a:r>
              <a:rPr lang="zh-CN" altLang="en-US" sz="1800"/>
              <a:t>A．自然共同体意识的树立   </a:t>
            </a:r>
            <a:endParaRPr lang="zh-CN" altLang="en-US" sz="1800"/>
          </a:p>
          <a:p>
            <a:r>
              <a:rPr lang="zh-CN" altLang="en-US" sz="1800"/>
              <a:t>B．对自然共同体的义务</a:t>
            </a:r>
            <a:endParaRPr lang="zh-CN" altLang="en-US" sz="1800"/>
          </a:p>
          <a:p>
            <a:r>
              <a:rPr lang="zh-CN" altLang="en-US" sz="1800"/>
              <a:t>C．热爱自然的感情          </a:t>
            </a:r>
            <a:endParaRPr lang="zh-CN" altLang="en-US" sz="1800"/>
          </a:p>
          <a:p>
            <a:r>
              <a:rPr lang="zh-CN" altLang="en-US" sz="1800"/>
              <a:t>D．重建人与自然关系的愿望</a:t>
            </a:r>
            <a:endParaRPr lang="zh-CN" altLang="en-US" sz="1800"/>
          </a:p>
          <a:p>
            <a:r>
              <a:rPr lang="zh-CN" altLang="en-US" sz="1800"/>
              <a:t>（答案：A。首句指出环境保护主义“是一种重建人与自然关系的强烈愿望”，次句说明“要实现这一愿望，就必须树立一种自然共同体的意识”，第三句说明“只有树立了这样的一种道德意识”的重要意义，最后归结到“这不仅依赖……，也依赖……”，即实现这种意识的条件。因此，可知“这”指的是“自然共同体意识的树立”，正确答案为A。）</a:t>
            </a:r>
            <a:endParaRPr lang="zh-CN" altLang="en-US" sz="1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noAutofit/>
          </a:bodyPr>
          <a:p>
            <a:r>
              <a:rPr lang="zh-CN" altLang="en-US" sz="1600"/>
              <a:t>例题2：早在先秦时期，我国就逐渐形成了以炎黄华夏为凝聚核心、“五方之民”共天下的交融格局。秦国“书同文，车同轨，量同衡，行同伦”，开启了中国统一的多民族国家发展的历程。此后，无论哪个民族入主中原，都以统一天下为己任，都以中华文化的正统自居。分立如南北朝，都自诩中华正统；对峙如宋辽夏金，都被称为“桃花石”；统一如秦汉、隋唐、元明清，更是“六合同风，九州共贯”。秦汉雄风、大唐气象、康乾盛世，都是各民族共同铸就的历史。今天，我们实现中国梦，就要紧紧依靠各族人民的力量。</a:t>
            </a:r>
            <a:endParaRPr lang="zh-CN" altLang="en-US" sz="1600"/>
          </a:p>
          <a:p>
            <a:r>
              <a:rPr lang="zh-CN" altLang="en-US" sz="1600"/>
              <a:t>这段文字意在说明：</a:t>
            </a:r>
            <a:endParaRPr lang="zh-CN" altLang="en-US" sz="1600"/>
          </a:p>
          <a:p>
            <a:r>
              <a:rPr lang="zh-CN" altLang="en-US" sz="1600"/>
              <a:t>A．我们悠久的历史是各民族共同书写的</a:t>
            </a:r>
            <a:endParaRPr lang="zh-CN" altLang="en-US" sz="1600"/>
          </a:p>
          <a:p>
            <a:r>
              <a:rPr lang="zh-CN" altLang="en-US" sz="1600"/>
              <a:t>B．我们辽阔的疆域是各民族共同开拓的</a:t>
            </a:r>
            <a:endParaRPr lang="zh-CN" altLang="en-US" sz="1600"/>
          </a:p>
          <a:p>
            <a:r>
              <a:rPr lang="zh-CN" altLang="en-US" sz="1600"/>
              <a:t>C．我们灿烂的文化是各民族共同创造的</a:t>
            </a:r>
            <a:endParaRPr lang="zh-CN" altLang="en-US" sz="1600"/>
          </a:p>
          <a:p>
            <a:r>
              <a:rPr lang="zh-CN" altLang="en-US" sz="1600"/>
              <a:t>D．我们伟大的精神是各民族共同培育的</a:t>
            </a:r>
            <a:endParaRPr lang="zh-CN" altLang="en-US" sz="1600"/>
          </a:p>
          <a:p>
            <a:r>
              <a:rPr lang="zh-CN" altLang="en-US" sz="1600"/>
              <a:t>（答案：A。这段文字从中华民族历史发展的角度，说明我国各民族人民共同书写了中华民族悠久的历史。首句介绍先秦时期“开启了统一的多民族国家发展的历程”，次句以“此后，无论哪个民族入主中原，都以……”作为统摄，然后列举分立、对峙、统一等不同的历史格局下，各王朝的具体表现，论证此前观点。最后归结到“今天，我们实现中国梦，就要紧紧依靠各族人民的力量”这一认识。因此，这段文字意在说明“我们悠久的历史是各民族共同书写的”，正确答案为A。）</a:t>
            </a:r>
            <a:endParaRPr lang="zh-CN" altLang="en-US" sz="1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normAutofit/>
          </a:bodyPr>
          <a:p>
            <a:r>
              <a:rPr lang="zh-CN" altLang="en-US"/>
              <a:t>例题3：中国道路的成功开创不仅创造了中国奇迹，而且创造了中国经验。中国经验无疑是中国智慧的结晶，具有鲜明的______。但是，中国经验作为中国道路的积极成果，也是在遵循历史发展和现代化发展规律、吸收世界发展经验教训的基础上形成的，它是对人类文明发展进行探索的重要产物，反映了人类文明进步的规律，因而又具有一定的______。</a:t>
            </a:r>
            <a:endParaRPr lang="zh-CN" altLang="en-US"/>
          </a:p>
          <a:p>
            <a:r>
              <a:rPr lang="zh-CN" altLang="en-US"/>
              <a:t>依次填入画横线部分最恰当的一项是：</a:t>
            </a:r>
            <a:endParaRPr lang="zh-CN" altLang="en-US"/>
          </a:p>
          <a:p>
            <a:r>
              <a:rPr lang="zh-CN" altLang="en-US"/>
              <a:t>A．地域性   国际性              B．实践性   理论性</a:t>
            </a:r>
            <a:endParaRPr lang="zh-CN" altLang="en-US"/>
          </a:p>
          <a:p>
            <a:r>
              <a:rPr lang="zh-CN" altLang="en-US"/>
              <a:t>C．先进性   创新性              D．特殊性   普遍性</a:t>
            </a:r>
            <a:endParaRPr lang="zh-CN" altLang="en-US"/>
          </a:p>
          <a:p>
            <a:r>
              <a:rPr lang="zh-CN" altLang="en-US"/>
              <a:t>（答案：D。这段文字主要讲的是中国经验既具有中国特色，又反映了一般规律。第一空，中国经验是在开创中国道路的实践中取得的，所以具有“实践性”“特殊性”。“地域性”“先进性”与前文语境不符，故不选。第二空，中国经验吸收了世界发展的经验教训，又反映了人类文明进步的规律，所以具有“国际性”“普遍性”与“创新性”，其中“普遍性”最为合适。此处并没有强调“理论性”，故不选。综上，应填入“特殊性”“普遍性”，正确答案为D。）</a:t>
            </a: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sz="1600"/>
              <a:t>例题4：准确、权威的信息不及时传播，虚假、歪曲的信息就会搞乱人心；积极、正确的思想舆论不发展壮大，消极、错误的言论观点就会肆虐______。这方面，主流媒体守土有责，更要守土尽责，及时提供更多真实客观、观点鲜明的信息内容，牢牢______舆论场主动权和主导权。主流媒体要敢于引导、善于疏导，原则问题要旗帜鲜明、立场坚定，一点都不能______。</a:t>
            </a:r>
            <a:endParaRPr lang="zh-CN" altLang="en-US" sz="1600"/>
          </a:p>
          <a:p>
            <a:r>
              <a:rPr lang="zh-CN" altLang="en-US" sz="1600"/>
              <a:t>依次填入画横线部分最恰当的一项是：</a:t>
            </a:r>
            <a:endParaRPr lang="zh-CN" altLang="en-US" sz="1600"/>
          </a:p>
          <a:p>
            <a:r>
              <a:rPr lang="zh-CN" altLang="en-US" sz="1600"/>
              <a:t>A．蔓延   守护   犹豫</a:t>
            </a:r>
            <a:endParaRPr lang="zh-CN" altLang="en-US" sz="1600"/>
          </a:p>
          <a:p>
            <a:r>
              <a:rPr lang="zh-CN" altLang="en-US" sz="1600"/>
              <a:t>B．扩散   占据   退缩</a:t>
            </a:r>
            <a:endParaRPr lang="zh-CN" altLang="en-US" sz="1600"/>
          </a:p>
          <a:p>
            <a:r>
              <a:rPr lang="zh-CN" altLang="en-US" sz="1600"/>
              <a:t>C．泛滥   掌握   含糊</a:t>
            </a:r>
            <a:endParaRPr lang="zh-CN" altLang="en-US" sz="1600"/>
          </a:p>
          <a:p>
            <a:r>
              <a:rPr lang="zh-CN" altLang="en-US" sz="1600"/>
              <a:t>D．滋生   控制   迟疑</a:t>
            </a:r>
            <a:endParaRPr lang="zh-CN" altLang="en-US" sz="1600"/>
          </a:p>
          <a:p>
            <a:r>
              <a:rPr lang="zh-CN" altLang="en-US" sz="1600"/>
              <a:t>（答案：C。这段文字主要说明主流媒体在宣传时应发挥的作用。根据语意，第一空所填动词的主语是“消极、错误的言论观点”，“蔓延”“扩散”“泛滥”合适；“滋生”意为发生、引起，不合适。第二空所填动词的宾语是“舆论场主动权和主导权”，填入“占据”“掌握”“控制”合适，表达主动性强；“守护”强调已有主动权，保护其不被夺走，不符语意，不合适。第三空指对待原则问题的态度，与“旗帜鲜明”“立场坚定”相对，“犹豫”“迟疑”“含糊”合适，“退缩”不合适。综上，应填入“泛滥”“掌握”“含糊”。因此，正确答案为C。）</a:t>
            </a:r>
            <a:endParaRPr lang="zh-CN" altLang="en-US" sz="1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（二）题型介绍</a:t>
            </a:r>
            <a:r>
              <a:rPr lang="en-US" altLang="zh-CN"/>
              <a:t>-</a:t>
            </a:r>
            <a:r>
              <a:rPr lang="zh-CN" altLang="en-US"/>
              <a:t>数量关系</a:t>
            </a:r>
            <a:endParaRPr lang="zh-CN" altLang="en-US"/>
          </a:p>
        </p:txBody>
      </p:sp>
      <p:sp>
        <p:nvSpPr>
          <p:cNvPr id="3" name="内容占位符 2"/>
          <p:cNvSpPr>
            <a:spLocks noGrp="1"/>
          </p:cNvSpPr>
          <p:nvPr>
            <p:ph idx="1"/>
          </p:nvPr>
        </p:nvSpPr>
        <p:spPr/>
        <p:txBody>
          <a:bodyPr/>
          <a:p>
            <a:r>
              <a:rPr lang="zh-CN" altLang="en-US"/>
              <a:t>主要测查报考者理解、把握事物间</a:t>
            </a:r>
            <a:r>
              <a:rPr lang="zh-CN" altLang="en-US" b="1">
                <a:solidFill>
                  <a:srgbClr val="FF0000"/>
                </a:solidFill>
              </a:rPr>
              <a:t>量化关系和解决数量关系问题的能力</a:t>
            </a:r>
            <a:r>
              <a:rPr lang="zh-CN" altLang="en-US"/>
              <a:t>，主要涉及数据关系的</a:t>
            </a:r>
            <a:r>
              <a:rPr lang="zh-CN" altLang="en-US" b="1">
                <a:solidFill>
                  <a:srgbClr val="FF0000"/>
                </a:solidFill>
              </a:rPr>
              <a:t>分析、推理、判断、运算</a:t>
            </a:r>
            <a:r>
              <a:rPr lang="zh-CN" altLang="en-US"/>
              <a:t>等。常用题型有数字推理和数学运算两种。</a:t>
            </a:r>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数字推理：每道题给出一个数列，但其中缺少一项，要求报考者仔细观察这个数列各数字之间的关系，找出其中的排列规律，然后从四个供选择的答案中选出最合适、最合理的一个来填补空缺项，使之符合原数列的排列规律。</a:t>
            </a:r>
            <a:endParaRPr lang="zh-CN" altLang="en-US"/>
          </a:p>
          <a:p>
            <a:r>
              <a:rPr lang="zh-CN" altLang="en-US"/>
              <a:t>例题：1   2   4   8   16  （   ）</a:t>
            </a:r>
            <a:endParaRPr lang="zh-CN" altLang="en-US"/>
          </a:p>
          <a:p>
            <a:r>
              <a:rPr lang="zh-CN" altLang="en-US"/>
              <a:t>A．16         B．24           C．32           D．36</a:t>
            </a:r>
            <a:endParaRPr lang="zh-CN" altLang="en-US"/>
          </a:p>
          <a:p>
            <a:r>
              <a:rPr lang="zh-CN" altLang="en-US"/>
              <a:t>（答案：C。原数列是一个等比数列，后一项是前一项的2倍，故正确答案为C。）</a:t>
            </a: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数学运算：每道题给出一个算术式子或者表达数量关系的一段文字，要求报考者熟练运用加、减、乘、除等基本运算法则，并利用其他基本</a:t>
            </a:r>
            <a:r>
              <a:rPr lang="zh-CN" altLang="en-US" b="1">
                <a:solidFill>
                  <a:srgbClr val="FF0000"/>
                </a:solidFill>
              </a:rPr>
              <a:t>数学知识计算或推出结果</a:t>
            </a:r>
            <a:r>
              <a:rPr lang="zh-CN" altLang="en-US"/>
              <a:t>。</a:t>
            </a:r>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例题1：某单位的会议室有5排共40个座位，每排座位数相同。小张和小李随机入座，则他们坐在同一排的概率：</a:t>
            </a:r>
            <a:endParaRPr lang="zh-CN" altLang="en-US"/>
          </a:p>
          <a:p>
            <a:r>
              <a:rPr lang="zh-CN" altLang="en-US"/>
              <a:t>A．不高于15%                          B．高于15%但低于20%</a:t>
            </a:r>
            <a:endParaRPr lang="zh-CN" altLang="en-US"/>
          </a:p>
          <a:p>
            <a:r>
              <a:rPr lang="zh-CN" altLang="en-US"/>
              <a:t>C．正好为20%                          D．高于20%</a:t>
            </a:r>
            <a:endParaRPr lang="zh-CN" altLang="en-US"/>
          </a:p>
          <a:p>
            <a:r>
              <a:rPr lang="zh-CN" altLang="en-US"/>
              <a:t>（答案：B。根据题意可知，小张随机选一个位置就坐，那么小李可以选择的位置为39个，因此总情况数=40×39。要让他们恰好坐在同一排，应先从5排中选一排，再从这一排中选2个座位，符合条件的情况数=5×8×7，概率约为7/39=17.9%。因此，正确答案为B。）</a:t>
            </a:r>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例题2：甲、乙、丙、丁、戊5名职工参加党史知识测验，每人得分均不相同。甲和乙的平均分比丙多2分，丁和戊的平均分比丁多5分，甲、乙的平均分比丙、丁、戊的平均分多3分。问丙、丁、戊三人得分的排序为：</a:t>
            </a:r>
            <a:endParaRPr lang="zh-CN" altLang="en-US"/>
          </a:p>
          <a:p>
            <a:r>
              <a:rPr lang="zh-CN" altLang="en-US"/>
              <a:t>A．丙&gt;丁&gt;戊                    B．丙&gt;戊&gt;丁</a:t>
            </a:r>
            <a:endParaRPr lang="zh-CN" altLang="en-US"/>
          </a:p>
          <a:p>
            <a:r>
              <a:rPr lang="zh-CN" altLang="en-US"/>
              <a:t>C．丁&gt;丙&gt;戊                    D．戊&gt;丙&gt;丁</a:t>
            </a:r>
            <a:endParaRPr lang="zh-CN" altLang="en-US"/>
          </a:p>
          <a:p>
            <a:r>
              <a:rPr lang="zh-CN" altLang="en-US"/>
              <a:t>（答案：D。假设丙得分为x，则甲+乙=2x+4，（甲+乙）/2=（丙+丁+戊）/3+3，则丁+戊=2x-3；戊-丁=10，则戊=x+3.5，丁=x-6.5。因此，正确答案为D。）</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custDataLst>
              <p:tags r:id="rId2"/>
            </p:custDataLst>
          </p:nvPr>
        </p:nvSpPr>
        <p:spPr>
          <a:xfrm>
            <a:off x="985812" y="2321864"/>
            <a:ext cx="568038" cy="568036"/>
          </a:xfrm>
          <a:prstGeom prst="ellipse">
            <a:avLst/>
          </a:prstGeom>
          <a:gradFill>
            <a:gsLst>
              <a:gs pos="0">
                <a:schemeClr val="accent4"/>
              </a:gs>
              <a:gs pos="100000">
                <a:schemeClr val="accent4"/>
              </a:gs>
            </a:gsLst>
            <a:lin ang="5400000" scaled="0"/>
          </a:gradFill>
          <a:ln>
            <a:noFill/>
          </a:ln>
          <a:effectLst>
            <a:outerShdw blurRad="254000" dist="101600" dir="5400000" algn="ctr" rotWithShape="0">
              <a:schemeClr val="accent5">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思源黑体 CN Bold" panose="020B0800000000000000" pitchFamily="34" charset="-122"/>
                <a:ea typeface="思源黑体 CN Bold" panose="020B0800000000000000" pitchFamily="34" charset="-122"/>
              </a:rPr>
              <a:t>01</a:t>
            </a:r>
            <a:endParaRPr lang="id-ID" sz="1400" dirty="0">
              <a:latin typeface="思源黑体 CN Bold" panose="020B0800000000000000" pitchFamily="34" charset="-122"/>
              <a:ea typeface="思源黑体 CN Bold" panose="020B0800000000000000" pitchFamily="34" charset="-122"/>
            </a:endParaRPr>
          </a:p>
        </p:txBody>
      </p:sp>
      <p:sp>
        <p:nvSpPr>
          <p:cNvPr id="76" name="Rectangle 75"/>
          <p:cNvSpPr/>
          <p:nvPr>
            <p:custDataLst>
              <p:tags r:id="rId3"/>
            </p:custDataLst>
          </p:nvPr>
        </p:nvSpPr>
        <p:spPr>
          <a:xfrm>
            <a:off x="1729104" y="2358696"/>
            <a:ext cx="3719196" cy="414020"/>
          </a:xfrm>
          <a:prstGeom prst="rect">
            <a:avLst/>
          </a:prstGeom>
        </p:spPr>
        <p:txBody>
          <a:bodyPr wrap="square">
            <a:spAutoFit/>
          </a:bodyPr>
          <a:lstStyle/>
          <a:p>
            <a:pPr>
              <a:lnSpc>
                <a:spcPct val="150000"/>
              </a:lnSpc>
            </a:pPr>
            <a:r>
              <a:rPr lang="zh-CN" altLang="en-US" sz="1400">
                <a:latin typeface="华文中宋" panose="02010600040101010101" charset="-122"/>
                <a:ea typeface="华文中宋" panose="02010600040101010101" charset="-122"/>
                <a:cs typeface="华文中宋" panose="02010600040101010101" charset="-122"/>
                <a:sym typeface="+mn-ea"/>
              </a:rPr>
              <a:t>近5年高校应届生毕业人数呈现</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持续增长趋势</a:t>
            </a:r>
            <a:endParaRPr lang="zh-CN" altLang="en-US" sz="1400" u="sng" dirty="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
        <p:nvSpPr>
          <p:cNvPr id="78" name="Oval 77"/>
          <p:cNvSpPr/>
          <p:nvPr>
            <p:custDataLst>
              <p:tags r:id="rId4"/>
            </p:custDataLst>
          </p:nvPr>
        </p:nvSpPr>
        <p:spPr>
          <a:xfrm>
            <a:off x="985812" y="3203464"/>
            <a:ext cx="568038" cy="568036"/>
          </a:xfrm>
          <a:prstGeom prst="ellipse">
            <a:avLst/>
          </a:prstGeom>
          <a:gradFill>
            <a:gsLst>
              <a:gs pos="0">
                <a:schemeClr val="accent4"/>
              </a:gs>
              <a:gs pos="100000">
                <a:schemeClr val="accent4"/>
              </a:gs>
            </a:gsLst>
            <a:lin ang="5400000" scaled="0"/>
          </a:gradFill>
          <a:ln>
            <a:noFill/>
          </a:ln>
          <a:effectLst>
            <a:outerShdw blurRad="254000" dist="101600" dir="5400000" algn="ctr" rotWithShape="0">
              <a:schemeClr val="accent5">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思源黑体 CN Bold" panose="020B0800000000000000" pitchFamily="34" charset="-122"/>
                <a:ea typeface="思源黑体 CN Bold" panose="020B0800000000000000" pitchFamily="34" charset="-122"/>
              </a:rPr>
              <a:t>02</a:t>
            </a:r>
            <a:endParaRPr lang="id-ID" sz="1400" dirty="0">
              <a:latin typeface="思源黑体 CN Bold" panose="020B0800000000000000" pitchFamily="34" charset="-122"/>
              <a:ea typeface="思源黑体 CN Bold" panose="020B0800000000000000" pitchFamily="34" charset="-122"/>
            </a:endParaRPr>
          </a:p>
        </p:txBody>
      </p:sp>
      <p:sp>
        <p:nvSpPr>
          <p:cNvPr id="81" name="Oval 80"/>
          <p:cNvSpPr/>
          <p:nvPr>
            <p:custDataLst>
              <p:tags r:id="rId5"/>
            </p:custDataLst>
          </p:nvPr>
        </p:nvSpPr>
        <p:spPr>
          <a:xfrm>
            <a:off x="985812" y="4086362"/>
            <a:ext cx="568038" cy="568036"/>
          </a:xfrm>
          <a:prstGeom prst="ellipse">
            <a:avLst/>
          </a:prstGeom>
          <a:gradFill>
            <a:gsLst>
              <a:gs pos="0">
                <a:schemeClr val="accent4"/>
              </a:gs>
              <a:gs pos="100000">
                <a:schemeClr val="accent4"/>
              </a:gs>
            </a:gsLst>
            <a:lin ang="5400000" scaled="0"/>
          </a:gradFill>
          <a:ln>
            <a:noFill/>
          </a:ln>
          <a:effectLst>
            <a:outerShdw blurRad="254000" dist="101600" dir="5400000" algn="ctr" rotWithShape="0">
              <a:schemeClr val="accent5">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思源黑体 CN Bold" panose="020B0800000000000000" pitchFamily="34" charset="-122"/>
                <a:ea typeface="思源黑体 CN Bold" panose="020B0800000000000000" pitchFamily="34" charset="-122"/>
              </a:rPr>
              <a:t>03</a:t>
            </a:r>
            <a:endParaRPr lang="id-ID" sz="1400" dirty="0">
              <a:latin typeface="思源黑体 CN Bold" panose="020B0800000000000000" pitchFamily="34" charset="-122"/>
              <a:ea typeface="思源黑体 CN Bold" panose="020B0800000000000000" pitchFamily="34" charset="-122"/>
            </a:endParaRPr>
          </a:p>
        </p:txBody>
      </p:sp>
      <p:sp>
        <p:nvSpPr>
          <p:cNvPr id="17" name="TextBox 15"/>
          <p:cNvSpPr txBox="1"/>
          <p:nvPr/>
        </p:nvSpPr>
        <p:spPr>
          <a:xfrm>
            <a:off x="1192530" y="261620"/>
            <a:ext cx="7100570" cy="521970"/>
          </a:xfrm>
          <a:prstGeom prst="rect">
            <a:avLst/>
          </a:prstGeom>
          <a:noFill/>
        </p:spPr>
        <p:txBody>
          <a:bodyPr wrap="square" rtlCol="0">
            <a:spAutoFit/>
          </a:bodyPr>
          <a:lstStyle/>
          <a:p>
            <a:pPr algn="l"/>
            <a:r>
              <a:rPr lang="en-US" altLang="zh-CN" sz="2800" b="1">
                <a:latin typeface="微软雅黑" panose="020B0503020204020204" pitchFamily="34" charset="-122"/>
                <a:ea typeface="微软雅黑" panose="020B0503020204020204" pitchFamily="34" charset="-122"/>
                <a:sym typeface="+mn-ea"/>
              </a:rPr>
              <a:t>1.1</a:t>
            </a:r>
            <a:r>
              <a:rPr lang="zh-CN" altLang="en-US" sz="2800" b="1">
                <a:latin typeface="微软雅黑" panose="020B0503020204020204" pitchFamily="34" charset="-122"/>
                <a:ea typeface="微软雅黑" panose="020B0503020204020204" pitchFamily="34" charset="-122"/>
                <a:sym typeface="+mn-ea"/>
              </a:rPr>
              <a:t>、近五年高校毕业生人数变化趋势</a:t>
            </a:r>
            <a:endParaRPr lang="zh-CN" altLang="en-US" sz="2800" b="1" dirty="0">
              <a:solidFill>
                <a:schemeClr val="tx2"/>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sp>
        <p:nvSpPr>
          <p:cNvPr id="19" name="Rectangle 75"/>
          <p:cNvSpPr/>
          <p:nvPr>
            <p:custDataLst>
              <p:tags r:id="rId6"/>
            </p:custDataLst>
          </p:nvPr>
        </p:nvSpPr>
        <p:spPr>
          <a:xfrm>
            <a:off x="1729104" y="3178679"/>
            <a:ext cx="3719196" cy="607695"/>
          </a:xfrm>
          <a:prstGeom prst="rect">
            <a:avLst/>
          </a:prstGeom>
        </p:spPr>
        <p:txBody>
          <a:bodyPr wrap="square">
            <a:spAutoFit/>
          </a:bodyPr>
          <a:lstStyle/>
          <a:p>
            <a:pPr indent="0" algn="l" fontAlgn="auto">
              <a:lnSpc>
                <a:spcPct val="120000"/>
              </a:lnSpc>
            </a:pPr>
            <a:r>
              <a:rPr lang="zh-CN" altLang="en-US" sz="1400">
                <a:latin typeface="华文中宋" panose="02010600040101010101" charset="-122"/>
                <a:ea typeface="华文中宋" panose="02010600040101010101" charset="-122"/>
                <a:cs typeface="微软雅黑" panose="020B0503020204020204" pitchFamily="34" charset="-122"/>
                <a:sym typeface="+mn-ea"/>
              </a:rPr>
              <a:t>该增长趋势反映了</a:t>
            </a:r>
            <a:r>
              <a:rPr lang="zh-CN" altLang="en-US"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高等教育普及程度的提高</a:t>
            </a:r>
            <a:r>
              <a:rPr lang="zh-CN" altLang="en-US" sz="1400">
                <a:latin typeface="华文中宋" panose="02010600040101010101" charset="-122"/>
                <a:ea typeface="华文中宋" panose="02010600040101010101" charset="-122"/>
                <a:cs typeface="微软雅黑" panose="020B0503020204020204" pitchFamily="34" charset="-122"/>
                <a:sym typeface="+mn-ea"/>
              </a:rPr>
              <a:t>以及</a:t>
            </a:r>
            <a:r>
              <a:rPr lang="zh-CN" altLang="en-US"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社会对高等教育的需求增加</a:t>
            </a:r>
            <a:endParaRPr lang="zh-CN" altLang="en-US" sz="1400" u="sng" dirty="0">
              <a:solidFill>
                <a:srgbClr val="FF0000"/>
              </a:solidFill>
              <a:latin typeface="华文中宋" panose="02010600040101010101" charset="-122"/>
              <a:ea typeface="华文中宋" panose="02010600040101010101" charset="-122"/>
              <a:cs typeface="微软雅黑" panose="020B0503020204020204" pitchFamily="34" charset="-122"/>
              <a:sym typeface="+mn-ea"/>
            </a:endParaRPr>
          </a:p>
        </p:txBody>
      </p:sp>
      <p:sp>
        <p:nvSpPr>
          <p:cNvPr id="20" name="Rectangle 75"/>
          <p:cNvSpPr/>
          <p:nvPr>
            <p:custDataLst>
              <p:tags r:id="rId7"/>
            </p:custDataLst>
          </p:nvPr>
        </p:nvSpPr>
        <p:spPr>
          <a:xfrm>
            <a:off x="1729104" y="4061577"/>
            <a:ext cx="3719196" cy="607695"/>
          </a:xfrm>
          <a:prstGeom prst="rect">
            <a:avLst/>
          </a:prstGeom>
        </p:spPr>
        <p:txBody>
          <a:bodyPr wrap="square">
            <a:spAutoFit/>
          </a:bodyPr>
          <a:lstStyle/>
          <a:p>
            <a:pPr indent="0" algn="l" fontAlgn="auto">
              <a:lnSpc>
                <a:spcPct val="120000"/>
              </a:lnSpc>
            </a:pPr>
            <a:r>
              <a:rPr lang="zh-CN" altLang="en-US" sz="1400">
                <a:highlight>
                  <a:srgbClr val="000000">
                    <a:alpha val="0"/>
                  </a:srgbClr>
                </a:highlight>
                <a:latin typeface="华文中宋" panose="02010600040101010101" charset="-122"/>
                <a:ea typeface="华文中宋" panose="02010600040101010101" charset="-122"/>
                <a:cs typeface="微软雅黑" panose="020B0503020204020204" pitchFamily="34" charset="-122"/>
                <a:sym typeface="+mn-ea"/>
              </a:rPr>
              <a:t>也意味着高校毕业生在就业市场上面临着</a:t>
            </a:r>
            <a:r>
              <a:rPr lang="zh-CN" altLang="en-US" sz="1400" u="sng">
                <a:solidFill>
                  <a:srgbClr val="FF0000"/>
                </a:solidFill>
                <a:highlight>
                  <a:srgbClr val="000000">
                    <a:alpha val="0"/>
                  </a:srgbClr>
                </a:highlight>
                <a:latin typeface="华文中宋" panose="02010600040101010101" charset="-122"/>
                <a:ea typeface="华文中宋" panose="02010600040101010101" charset="-122"/>
                <a:cs typeface="微软雅黑" panose="020B0503020204020204" pitchFamily="34" charset="-122"/>
                <a:sym typeface="+mn-ea"/>
              </a:rPr>
              <a:t>更加激烈的竞争环境</a:t>
            </a:r>
            <a:endParaRPr lang="zh-CN" altLang="en-US" sz="1400" u="sng" dirty="0">
              <a:solidFill>
                <a:srgbClr val="FF0000"/>
              </a:solidFill>
              <a:highlight>
                <a:srgbClr val="000000">
                  <a:alpha val="0"/>
                </a:srgbClr>
              </a:highlight>
              <a:latin typeface="华文中宋" panose="02010600040101010101" charset="-122"/>
              <a:ea typeface="华文中宋" panose="02010600040101010101" charset="-122"/>
              <a:cs typeface="微软雅黑" panose="020B0503020204020204" pitchFamily="34" charset="-122"/>
              <a:sym typeface="+mn-ea"/>
            </a:endParaRPr>
          </a:p>
        </p:txBody>
      </p:sp>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graphicFrame>
        <p:nvGraphicFramePr>
          <p:cNvPr id="8" name="图表 7"/>
          <p:cNvGraphicFramePr/>
          <p:nvPr/>
        </p:nvGraphicFramePr>
        <p:xfrm>
          <a:off x="5507990" y="1309370"/>
          <a:ext cx="5612765" cy="4330065"/>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nvSpPr>
        <p:spPr>
          <a:xfrm>
            <a:off x="6788785" y="5639435"/>
            <a:ext cx="3663950" cy="237490"/>
          </a:xfrm>
          <a:prstGeom prst="rect">
            <a:avLst/>
          </a:prstGeom>
          <a:noFill/>
        </p:spPr>
        <p:txBody>
          <a:bodyPr wrap="square" rtlCol="0">
            <a:noAutofit/>
          </a:bodyPr>
          <a:p>
            <a:r>
              <a:rPr lang="zh-CN" altLang="en-US" sz="1000">
                <a:latin typeface="华文中宋" panose="02010600040101010101" charset="-122"/>
                <a:ea typeface="华文中宋" panose="02010600040101010101" charset="-122"/>
                <a:cs typeface="华文中宋" panose="02010600040101010101" charset="-122"/>
                <a:sym typeface="+mn-ea"/>
              </a:rPr>
              <a:t>【数据来源：</a:t>
            </a:r>
            <a:r>
              <a:rPr lang="en-US" altLang="zh-CN" sz="1000">
                <a:latin typeface="华文中宋" panose="02010600040101010101" charset="-122"/>
                <a:ea typeface="华文中宋" panose="02010600040101010101" charset="-122"/>
                <a:cs typeface="华文中宋" panose="02010600040101010101" charset="-122"/>
                <a:sym typeface="+mn-ea"/>
              </a:rPr>
              <a:t>教育部、‌人力资源社会保障部和国家统计局</a:t>
            </a:r>
            <a:r>
              <a:rPr lang="zh-CN" altLang="en-US" sz="1000">
                <a:latin typeface="华文中宋" panose="02010600040101010101" charset="-122"/>
                <a:ea typeface="华文中宋" panose="02010600040101010101" charset="-122"/>
                <a:cs typeface="华文中宋" panose="02010600040101010101" charset="-122"/>
                <a:sym typeface="+mn-ea"/>
              </a:rPr>
              <a:t>统计】</a:t>
            </a:r>
            <a:endParaRPr lang="en-US" altLang="zh-CN" sz="1000">
              <a:solidFill>
                <a:schemeClr val="tx1"/>
              </a:solidFill>
              <a:latin typeface="华文中宋" panose="02010600040101010101" charset="-122"/>
              <a:ea typeface="华文中宋" panose="02010600040101010101" charset="-122"/>
              <a:cs typeface="华文中宋" panose="02010600040101010101" charset="-122"/>
            </a:endParaRPr>
          </a:p>
          <a:p>
            <a:endParaRPr lang="en-US" altLang="zh-CN" sz="1000">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75" grpId="0" bldLvl="0" animBg="1"/>
      <p:bldP spid="76" grpId="0"/>
      <p:bldP spid="78" grpId="0" bldLvl="0" animBg="1"/>
      <p:bldP spid="81" grpId="0" bldLvl="0" animBg="1"/>
      <p:bldP spid="19"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（二）题型介绍</a:t>
            </a:r>
            <a:r>
              <a:rPr lang="en-US" altLang="zh-CN"/>
              <a:t>-</a:t>
            </a:r>
            <a:r>
              <a:rPr lang="zh-CN" altLang="en-US"/>
              <a:t>判断推理</a:t>
            </a:r>
            <a:endParaRPr lang="zh-CN" altLang="en-US"/>
          </a:p>
        </p:txBody>
      </p:sp>
      <p:sp>
        <p:nvSpPr>
          <p:cNvPr id="3" name="内容占位符 2"/>
          <p:cNvSpPr>
            <a:spLocks noGrp="1"/>
          </p:cNvSpPr>
          <p:nvPr>
            <p:ph idx="1"/>
          </p:nvPr>
        </p:nvSpPr>
        <p:spPr/>
        <p:txBody>
          <a:bodyPr/>
          <a:p>
            <a:r>
              <a:rPr lang="zh-CN" altLang="en-US"/>
              <a:t>判断推理主要测查报考者对各种事物关系的分析推理能力，主要涉及对图形、语词概念、事物关系和文字材料的理解、比较、组合、演绎和归纳等。常用题型有图形推理、定义判断、类比推理、逻辑判断四种。</a:t>
            </a:r>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r>
              <a:rPr lang="zh-CN" altLang="en-US"/>
              <a:t>图形推理：每道题给出一套或两套图形，要求报考者通过观察分析找出图形排列的规律，选出符合规律的一项。</a:t>
            </a:r>
            <a:endParaRPr lang="zh-CN" altLang="en-US"/>
          </a:p>
          <a:p>
            <a:r>
              <a:rPr lang="zh-CN" altLang="en-US"/>
              <a:t>例题：</a:t>
            </a:r>
            <a:endParaRPr lang="zh-CN" altLang="en-US"/>
          </a:p>
          <a:p>
            <a:endParaRPr lang="zh-CN" altLang="en-US"/>
          </a:p>
          <a:p>
            <a:endParaRPr lang="zh-CN" altLang="en-US"/>
          </a:p>
          <a:p>
            <a:endParaRPr lang="zh-CN" altLang="en-US"/>
          </a:p>
          <a:p>
            <a:r>
              <a:rPr lang="zh-CN" altLang="en-US"/>
              <a:t>（答案：B。黑点在正方形中顺时针移动。在第5个图形中，应该正好移动到左上角。）</a:t>
            </a:r>
            <a:endParaRPr lang="zh-CN" altLang="en-US"/>
          </a:p>
        </p:txBody>
      </p:sp>
      <p:pic>
        <p:nvPicPr>
          <p:cNvPr id="1073742851" name="Picture 5"/>
          <p:cNvPicPr>
            <a:picLocks noChangeAspect="1"/>
          </p:cNvPicPr>
          <p:nvPr/>
        </p:nvPicPr>
        <p:blipFill>
          <a:blip r:embed="rId1"/>
          <a:stretch>
            <a:fillRect/>
          </a:stretch>
        </p:blipFill>
        <p:spPr>
          <a:xfrm>
            <a:off x="1950085" y="2752725"/>
            <a:ext cx="8291830" cy="1394460"/>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sz="1800"/>
              <a:t>定义判断：每道题先给出一个概念的定义，然后分别列出四种情况，要求报考者严格依据定义选出一个最符合或最不符合该定义的答案。</a:t>
            </a:r>
            <a:endParaRPr lang="zh-CN" altLang="en-US" sz="1800"/>
          </a:p>
          <a:p>
            <a:r>
              <a:rPr lang="zh-CN" altLang="en-US" sz="1800"/>
              <a:t>例题：党政机关公文是党政机关实施领导、履行职能、处理公务的具有特定效力和规范体式的文书。其中命令（令）适用于公布行政法规和规章、宣布施行重大强制性措施、批准授予和晋升衔级、嘉奖有关单位和人员。意见适用于对重要问题提出见解和处理办法。批复适用于答复下级机关请示事项。函适用于不相隶属机关之间商洽工作、询问和答复问题、请求批准和答复审批事项。</a:t>
            </a:r>
            <a:endParaRPr lang="zh-CN" altLang="en-US" sz="1800"/>
          </a:p>
          <a:p>
            <a:r>
              <a:rPr lang="zh-CN" altLang="en-US" sz="1800"/>
              <a:t>根据上述定义，下列选项中应添加“批复”的是：</a:t>
            </a:r>
            <a:endParaRPr lang="zh-CN" altLang="en-US" sz="1800"/>
          </a:p>
          <a:p>
            <a:r>
              <a:rPr lang="zh-CN" altLang="en-US" sz="1800"/>
              <a:t>A．《国务院办公厅关于进一步加强资本市场中小投资者合法权益保护工作的____》</a:t>
            </a:r>
            <a:endParaRPr lang="zh-CN" altLang="en-US" sz="1800"/>
          </a:p>
          <a:p>
            <a:r>
              <a:rPr lang="zh-CN" altLang="en-US" sz="1800"/>
              <a:t>B．《国务院办公厅关于黑龙江双鸭山经济开发区升级为国家级经济技术开发区的____》</a:t>
            </a:r>
            <a:endParaRPr lang="zh-CN" altLang="en-US" sz="1800"/>
          </a:p>
          <a:p>
            <a:r>
              <a:rPr lang="zh-CN" altLang="en-US" sz="1800"/>
              <a:t>C．《国务院关于同意设立陕西西咸新区的____》</a:t>
            </a:r>
            <a:endParaRPr lang="zh-CN" altLang="en-US" sz="1800"/>
          </a:p>
          <a:p>
            <a:r>
              <a:rPr lang="zh-CN" altLang="en-US" sz="1800"/>
              <a:t>D．《国务院关于在我国统一实行法定计量单位的____》</a:t>
            </a:r>
            <a:endParaRPr lang="zh-CN" altLang="en-US" sz="1800"/>
          </a:p>
          <a:p>
            <a:r>
              <a:rPr lang="zh-CN" altLang="en-US" sz="1800"/>
              <a:t>（答案：C。根据题干，“批复”的定义要点是：答复下级机关请示事项。C选项中，同意设立陕西西咸新区，属于答复下级机关请示，符合定义。因此，正确答案为C。）</a:t>
            </a:r>
            <a:endParaRPr lang="zh-CN" altLang="en-US" sz="1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类比推理：给出一组相关的词，要求通过观察分析，在备选答案中找出一组与之在逻辑关系上最为贴近或相似的词。 </a:t>
            </a:r>
            <a:endParaRPr lang="zh-CN" altLang="en-US"/>
          </a:p>
          <a:p>
            <a:r>
              <a:rPr lang="zh-CN" altLang="en-US"/>
              <a:t>例题： 螺丝：螺帽 </a:t>
            </a:r>
            <a:endParaRPr lang="zh-CN" altLang="en-US"/>
          </a:p>
          <a:p>
            <a:r>
              <a:rPr lang="zh-CN" altLang="en-US"/>
              <a:t>A．水杯：暖瓶	B．线：纽扣</a:t>
            </a:r>
            <a:endParaRPr lang="zh-CN" altLang="en-US"/>
          </a:p>
          <a:p>
            <a:r>
              <a:rPr lang="zh-CN" altLang="en-US"/>
              <a:t>C．插座：插头	D．筷：碗</a:t>
            </a:r>
            <a:endParaRPr lang="zh-CN" altLang="en-US"/>
          </a:p>
          <a:p>
            <a:r>
              <a:rPr lang="zh-CN" altLang="en-US"/>
              <a:t>（答案：C。螺丝和螺帽是一组必须配套使用的东西，选项C中插头与插座的关系与螺丝与螺帽的关系一样。）</a:t>
            </a:r>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sz="2000"/>
              <a:t>逻辑判断：每道题给出一段陈述，这段陈述被假设是正确的，不容置疑的。要求报考者根据这段陈述，运用一定的逻辑推论，选择一个最恰当的答案。 </a:t>
            </a:r>
            <a:endParaRPr lang="zh-CN" altLang="en-US" sz="2000"/>
          </a:p>
          <a:p>
            <a:r>
              <a:rPr lang="zh-CN" altLang="en-US" sz="2000"/>
              <a:t>例题：在一次考古发掘中，考古人员在一座唐代古墓中发现多片先秦时期的夔（音kuí）文陶片。对此，专家解释说，由于雨水冲刷等原因，这些先秦时期的陶片后来被冲至唐代的墓穴中。</a:t>
            </a:r>
            <a:endParaRPr lang="zh-CN" altLang="en-US" sz="2000"/>
          </a:p>
          <a:p>
            <a:r>
              <a:rPr lang="zh-CN" altLang="en-US" sz="2000"/>
              <a:t>以下哪项如果为真，最能质疑上述专家的观点？</a:t>
            </a:r>
            <a:endParaRPr lang="zh-CN" altLang="en-US" sz="2000"/>
          </a:p>
          <a:p>
            <a:r>
              <a:rPr lang="zh-CN" altLang="en-US" sz="2000"/>
              <a:t>A．在这座唐代古墓中还发现多件西汉时期的文物</a:t>
            </a:r>
            <a:endParaRPr lang="zh-CN" altLang="en-US" sz="2000"/>
          </a:p>
          <a:p>
            <a:r>
              <a:rPr lang="zh-CN" altLang="en-US" sz="2000"/>
              <a:t>B．这座唐代古墓保存完好，没有漏水、毁塌迹象</a:t>
            </a:r>
            <a:endParaRPr lang="zh-CN" altLang="en-US" sz="2000"/>
          </a:p>
          <a:p>
            <a:r>
              <a:rPr lang="zh-CN" altLang="en-US" sz="2000"/>
              <a:t>C．并非只有先秦时期才使用夔文，唐代文人以书写夔文为能事</a:t>
            </a:r>
            <a:endParaRPr lang="zh-CN" altLang="en-US" sz="2000"/>
          </a:p>
          <a:p>
            <a:r>
              <a:rPr lang="zh-CN" altLang="en-US" sz="2000"/>
              <a:t>D．唐代的墓葬风俗是将墓主生前喜爱的物品随同墓主一同下葬</a:t>
            </a:r>
            <a:endParaRPr lang="zh-CN" altLang="en-US" sz="2000"/>
          </a:p>
          <a:p>
            <a:r>
              <a:rPr lang="zh-CN" altLang="en-US" sz="2000"/>
              <a:t>（答案：B。该选项中“古墓保存完好，没有漏水、毁塌迹象”从根本上排除了“雨水冲刷”的可能性，最能质疑专家的观点。）</a:t>
            </a:r>
            <a:endParaRPr lang="zh-CN" altLang="en-US" sz="20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（二）题型介绍</a:t>
            </a:r>
            <a:r>
              <a:rPr lang="en-US" altLang="zh-CN"/>
              <a:t>-</a:t>
            </a:r>
            <a:r>
              <a:rPr lang="zh-CN" altLang="en-US"/>
              <a:t>资料分析</a:t>
            </a:r>
            <a:endParaRPr lang="zh-CN" altLang="en-US"/>
          </a:p>
        </p:txBody>
      </p:sp>
      <p:sp>
        <p:nvSpPr>
          <p:cNvPr id="3" name="内容占位符 2"/>
          <p:cNvSpPr>
            <a:spLocks noGrp="1"/>
          </p:cNvSpPr>
          <p:nvPr>
            <p:ph idx="1"/>
          </p:nvPr>
        </p:nvSpPr>
        <p:spPr/>
        <p:txBody>
          <a:bodyPr/>
          <a:p>
            <a:r>
              <a:rPr lang="zh-CN" altLang="en-US"/>
              <a:t>主要测查报考者对文字、数字、图表等统计性资料的综合理解与分析加工能力。</a:t>
            </a:r>
            <a:endParaRPr lang="zh-CN"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096000" y="960120"/>
            <a:ext cx="5257800" cy="5508625"/>
          </a:xfrm>
        </p:spPr>
        <p:txBody>
          <a:bodyPr>
            <a:normAutofit lnSpcReduction="10000"/>
          </a:bodyPr>
          <a:p>
            <a:r>
              <a:rPr lang="zh-CN" altLang="en-US"/>
              <a:t>例题：根据以下资料回答问题：</a:t>
            </a:r>
            <a:endParaRPr lang="zh-CN" altLang="en-US"/>
          </a:p>
          <a:p>
            <a:r>
              <a:rPr lang="zh-CN" altLang="en-US"/>
              <a:t>三大经济圈中，2010年三次产业增长速度均超过全国平均水平的有几个？</a:t>
            </a:r>
            <a:endParaRPr lang="zh-CN" altLang="en-US"/>
          </a:p>
          <a:p>
            <a:r>
              <a:rPr lang="zh-CN" altLang="en-US"/>
              <a:t>A．0	B．1</a:t>
            </a:r>
            <a:endParaRPr lang="zh-CN" altLang="en-US"/>
          </a:p>
          <a:p>
            <a:r>
              <a:rPr lang="zh-CN" altLang="en-US"/>
              <a:t>C．2	D．3</a:t>
            </a:r>
            <a:endParaRPr lang="zh-CN" altLang="en-US"/>
          </a:p>
          <a:p>
            <a:r>
              <a:rPr lang="zh-CN" altLang="en-US"/>
              <a:t>（答案：B。通过比较表格提供的数字，可以看出，三次产业增长速度均超过全国平均水平的只有珠三角，故正确答案为B。)</a:t>
            </a:r>
            <a:endParaRPr lang="zh-CN" altLang="en-US"/>
          </a:p>
        </p:txBody>
      </p:sp>
      <p:pic>
        <p:nvPicPr>
          <p:cNvPr id="4" name="图片 3"/>
          <p:cNvPicPr>
            <a:picLocks noChangeAspect="1"/>
          </p:cNvPicPr>
          <p:nvPr/>
        </p:nvPicPr>
        <p:blipFill>
          <a:blip r:embed="rId1"/>
          <a:stretch>
            <a:fillRect/>
          </a:stretch>
        </p:blipFill>
        <p:spPr>
          <a:xfrm>
            <a:off x="309880" y="960120"/>
            <a:ext cx="5617210" cy="321818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t>申论介绍</a:t>
            </a:r>
          </a:p>
        </p:txBody>
      </p:sp>
      <p:sp>
        <p:nvSpPr>
          <p:cNvPr id="3" name="内容占位符 2"/>
          <p:cNvSpPr>
            <a:spLocks noGrp="1"/>
          </p:cNvSpPr>
          <p:nvPr>
            <p:ph idx="1"/>
          </p:nvPr>
        </p:nvSpPr>
        <p:spPr/>
        <p:txBody>
          <a:bodyPr/>
          <a:p>
            <a:r>
              <a:rPr lang="zh-CN" altLang="en-US"/>
              <a:t>申论试卷由注意事项、给定资料和作答要求三部分组成。申论考试按照省市级和县乡级职位的不同要求，分别命制试题。主要测查报考者的阅读理解能力、综合分析能力、提出和解决问题能力、贯彻执行能力、依法办事能力、公共服务能力、文字表达能力和应用写作能力。 </a:t>
            </a:r>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阅读理解能力——要求全面把握给定资料的内容，准确理解给定资料的含义，准确提炼事实所包含的观点，并揭示所反映的本质问题。</a:t>
            </a:r>
            <a:endParaRPr lang="zh-CN" altLang="en-US"/>
          </a:p>
          <a:p>
            <a:r>
              <a:rPr lang="zh-CN" altLang="en-US"/>
              <a:t>综合分析能力——要求对给定资料的全部或部分的内容、观点或问题进行分析和归纳，多角度地思考资料内容，作出合理的推断或评价。 </a:t>
            </a:r>
            <a:endParaRPr lang="zh-CN" altLang="en-US"/>
          </a:p>
          <a:p>
            <a:r>
              <a:rPr lang="zh-CN" altLang="en-US"/>
              <a:t>提出和解决问题能力——要求借助自身的实践经验或生活体验，在对给定资料理解分析的基础上，发现和界定问题，作出评估或权衡，提出解决问题的方案或措施。</a:t>
            </a:r>
            <a:endParaRPr lang="zh-CN"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normAutofit lnSpcReduction="20000"/>
          </a:bodyPr>
          <a:p>
            <a:r>
              <a:rPr lang="zh-CN" altLang="en-US"/>
              <a:t>贯彻执行能力——要求能够准确理解工作目标和组织意图，遵循依法行政的原则，根据客观实际情况，及时有效地完成任务。 </a:t>
            </a:r>
            <a:endParaRPr lang="zh-CN" altLang="en-US"/>
          </a:p>
          <a:p>
            <a:r>
              <a:rPr lang="zh-CN" altLang="en-US"/>
              <a:t>依法办事能力——遵循依法行政的原则，综合运用恰当有效的方法完成任务、解决问题、实现目标。</a:t>
            </a:r>
            <a:endParaRPr lang="zh-CN" altLang="en-US"/>
          </a:p>
          <a:p>
            <a:r>
              <a:rPr lang="zh-CN" altLang="en-US"/>
              <a:t>公共服务能力——能够全面准确了解公众需求和愿望，灵活运用各种措施和办法为公众提供优质、高效、便捷的服务。</a:t>
            </a:r>
            <a:endParaRPr lang="zh-CN" altLang="en-US"/>
          </a:p>
          <a:p>
            <a:r>
              <a:rPr lang="zh-CN" altLang="en-US"/>
              <a:t>文字表达能力——要求熟练使用指定的语种，运用说明、陈述、议论等方式，准确规范、简明畅达地表述思想观点。</a:t>
            </a:r>
            <a:endParaRPr lang="zh-CN" altLang="en-US"/>
          </a:p>
          <a:p>
            <a:r>
              <a:rPr lang="zh-CN" altLang="en-US"/>
              <a:t>应用写作能力——要求能够结合材料，根据工作任务，恰当组织语言，准确、得体、有条理地进行书面表达。</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custDataLst>
              <p:tags r:id="rId2"/>
            </p:custDataLst>
          </p:nvPr>
        </p:nvSpPr>
        <p:spPr>
          <a:xfrm>
            <a:off x="985812" y="2348534"/>
            <a:ext cx="568038" cy="568036"/>
          </a:xfrm>
          <a:prstGeom prst="ellipse">
            <a:avLst/>
          </a:prstGeom>
          <a:gradFill>
            <a:gsLst>
              <a:gs pos="0">
                <a:schemeClr val="accent4"/>
              </a:gs>
              <a:gs pos="100000">
                <a:schemeClr val="accent4"/>
              </a:gs>
            </a:gsLst>
            <a:lin ang="5400000" scaled="0"/>
          </a:gradFill>
          <a:ln>
            <a:noFill/>
          </a:ln>
          <a:effectLst>
            <a:outerShdw blurRad="254000" dist="101600" dir="5400000" algn="ctr" rotWithShape="0">
              <a:schemeClr val="accent5">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思源黑体 CN Bold" panose="020B0800000000000000" pitchFamily="34" charset="-122"/>
                <a:ea typeface="思源黑体 CN Bold" panose="020B0800000000000000" pitchFamily="34" charset="-122"/>
              </a:rPr>
              <a:t>01</a:t>
            </a:r>
            <a:endParaRPr lang="id-ID" sz="1400" dirty="0">
              <a:latin typeface="思源黑体 CN Bold" panose="020B0800000000000000" pitchFamily="34" charset="-122"/>
              <a:ea typeface="思源黑体 CN Bold" panose="020B0800000000000000" pitchFamily="34" charset="-122"/>
            </a:endParaRPr>
          </a:p>
        </p:txBody>
      </p:sp>
      <p:sp>
        <p:nvSpPr>
          <p:cNvPr id="76" name="Rectangle 75"/>
          <p:cNvSpPr/>
          <p:nvPr>
            <p:custDataLst>
              <p:tags r:id="rId3"/>
            </p:custDataLst>
          </p:nvPr>
        </p:nvSpPr>
        <p:spPr>
          <a:xfrm>
            <a:off x="1729105" y="2207260"/>
            <a:ext cx="3719195" cy="809625"/>
          </a:xfrm>
          <a:prstGeom prst="rect">
            <a:avLst/>
          </a:prstGeom>
        </p:spPr>
        <p:txBody>
          <a:bodyPr wrap="square">
            <a:noAutofit/>
          </a:bodyPr>
          <a:lstStyle/>
          <a:p>
            <a:pPr>
              <a:lnSpc>
                <a:spcPct val="150000"/>
              </a:lnSpc>
            </a:pPr>
            <a:r>
              <a:rPr lang="en-US" altLang="zh-CN"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就业选择多元化</a:t>
            </a:r>
            <a:r>
              <a:rPr lang="en-US" altLang="zh-CN" sz="1400">
                <a:latin typeface="华文中宋" panose="02010600040101010101" charset="-122"/>
                <a:ea typeface="华文中宋" panose="02010600040101010101" charset="-122"/>
                <a:cs typeface="微软雅黑" panose="020B0503020204020204" pitchFamily="34" charset="-122"/>
                <a:sym typeface="+mn-ea"/>
              </a:rPr>
              <a:t>，</a:t>
            </a:r>
            <a:r>
              <a:rPr lang="zh-CN" altLang="en-US" sz="1400">
                <a:latin typeface="华文中宋" panose="02010600040101010101" charset="-122"/>
                <a:ea typeface="华文中宋" panose="02010600040101010101" charset="-122"/>
                <a:cs typeface="微软雅黑" panose="020B0503020204020204" pitchFamily="34" charset="-122"/>
                <a:sym typeface="+mn-ea"/>
              </a:rPr>
              <a:t>近两年</a:t>
            </a:r>
            <a:r>
              <a:rPr lang="en-US" altLang="zh-CN" sz="1400">
                <a:latin typeface="华文中宋" panose="02010600040101010101" charset="-122"/>
                <a:ea typeface="华文中宋" panose="02010600040101010101" charset="-122"/>
                <a:cs typeface="微软雅黑" panose="020B0503020204020204" pitchFamily="34" charset="-122"/>
                <a:sym typeface="+mn-ea"/>
              </a:rPr>
              <a:t>通过</a:t>
            </a:r>
            <a:r>
              <a:rPr lang="en-US" altLang="zh-CN"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慢就业</a:t>
            </a:r>
            <a:r>
              <a:rPr lang="en-US" altLang="zh-CN" sz="1400">
                <a:latin typeface="华文中宋" panose="02010600040101010101" charset="-122"/>
                <a:ea typeface="华文中宋" panose="02010600040101010101" charset="-122"/>
                <a:cs typeface="微软雅黑" panose="020B0503020204020204" pitchFamily="34" charset="-122"/>
                <a:sym typeface="+mn-ea"/>
              </a:rPr>
              <a:t>、</a:t>
            </a:r>
            <a:r>
              <a:rPr lang="en-US" altLang="zh-CN"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自由职业方式</a:t>
            </a:r>
            <a:r>
              <a:rPr lang="en-US" altLang="zh-CN" sz="1400">
                <a:latin typeface="华文中宋" panose="02010600040101010101" charset="-122"/>
                <a:ea typeface="华文中宋" panose="02010600040101010101" charset="-122"/>
                <a:cs typeface="微软雅黑" panose="020B0503020204020204" pitchFamily="34" charset="-122"/>
                <a:sym typeface="+mn-ea"/>
              </a:rPr>
              <a:t>实现自我价值的大学生</a:t>
            </a:r>
            <a:r>
              <a:rPr lang="zh-CN" altLang="en-US" sz="1400">
                <a:latin typeface="华文中宋" panose="02010600040101010101" charset="-122"/>
                <a:ea typeface="华文中宋" panose="02010600040101010101" charset="-122"/>
                <a:cs typeface="微软雅黑" panose="020B0503020204020204" pitchFamily="34" charset="-122"/>
                <a:sym typeface="+mn-ea"/>
              </a:rPr>
              <a:t>也</a:t>
            </a:r>
            <a:r>
              <a:rPr lang="zh-CN" altLang="en-US"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逐渐增多</a:t>
            </a:r>
            <a:endParaRPr lang="zh-CN" altLang="en-US" sz="1400">
              <a:latin typeface="华文中宋" panose="02010600040101010101" charset="-122"/>
              <a:ea typeface="华文中宋" panose="02010600040101010101" charset="-122"/>
              <a:cs typeface="微软雅黑" panose="020B0503020204020204" pitchFamily="34" charset="-122"/>
            </a:endParaRPr>
          </a:p>
          <a:p>
            <a:pPr>
              <a:lnSpc>
                <a:spcPct val="150000"/>
              </a:lnSpc>
            </a:pPr>
            <a:endParaRPr lang="zh-CN" altLang="en-US" sz="1400" u="sng" dirty="0">
              <a:solidFill>
                <a:srgbClr val="FF0000"/>
              </a:solidFill>
              <a:highlight>
                <a:srgbClr val="FFFF00"/>
              </a:highlight>
              <a:latin typeface="华文中宋" panose="02010600040101010101" charset="-122"/>
              <a:ea typeface="华文中宋" panose="02010600040101010101" charset="-122"/>
              <a:cs typeface="宋体" pitchFamily="2" charset="-122"/>
              <a:sym typeface="+mn-ea"/>
            </a:endParaRPr>
          </a:p>
        </p:txBody>
      </p:sp>
      <p:sp>
        <p:nvSpPr>
          <p:cNvPr id="78" name="Oval 77"/>
          <p:cNvSpPr/>
          <p:nvPr>
            <p:custDataLst>
              <p:tags r:id="rId4"/>
            </p:custDataLst>
          </p:nvPr>
        </p:nvSpPr>
        <p:spPr>
          <a:xfrm>
            <a:off x="985812" y="3230134"/>
            <a:ext cx="568038" cy="568036"/>
          </a:xfrm>
          <a:prstGeom prst="ellipse">
            <a:avLst/>
          </a:prstGeom>
          <a:gradFill>
            <a:gsLst>
              <a:gs pos="0">
                <a:schemeClr val="accent4"/>
              </a:gs>
              <a:gs pos="100000">
                <a:schemeClr val="accent4"/>
              </a:gs>
            </a:gsLst>
            <a:lin ang="5400000" scaled="0"/>
          </a:gradFill>
          <a:ln>
            <a:noFill/>
          </a:ln>
          <a:effectLst>
            <a:outerShdw blurRad="254000" dist="101600" dir="5400000" algn="ctr" rotWithShape="0">
              <a:schemeClr val="accent5">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思源黑体 CN Bold" panose="020B0800000000000000" pitchFamily="34" charset="-122"/>
                <a:ea typeface="思源黑体 CN Bold" panose="020B0800000000000000" pitchFamily="34" charset="-122"/>
              </a:rPr>
              <a:t>02</a:t>
            </a:r>
            <a:endParaRPr lang="id-ID" sz="1400" dirty="0">
              <a:latin typeface="思源黑体 CN Bold" panose="020B0800000000000000" pitchFamily="34" charset="-122"/>
              <a:ea typeface="思源黑体 CN Bold" panose="020B0800000000000000" pitchFamily="34" charset="-122"/>
            </a:endParaRPr>
          </a:p>
        </p:txBody>
      </p:sp>
      <p:sp>
        <p:nvSpPr>
          <p:cNvPr id="81" name="Oval 80"/>
          <p:cNvSpPr/>
          <p:nvPr>
            <p:custDataLst>
              <p:tags r:id="rId5"/>
            </p:custDataLst>
          </p:nvPr>
        </p:nvSpPr>
        <p:spPr>
          <a:xfrm>
            <a:off x="985812" y="4113032"/>
            <a:ext cx="568038" cy="568036"/>
          </a:xfrm>
          <a:prstGeom prst="ellipse">
            <a:avLst/>
          </a:prstGeom>
          <a:gradFill>
            <a:gsLst>
              <a:gs pos="0">
                <a:schemeClr val="accent4"/>
              </a:gs>
              <a:gs pos="100000">
                <a:schemeClr val="accent4"/>
              </a:gs>
            </a:gsLst>
            <a:lin ang="5400000" scaled="0"/>
          </a:gradFill>
          <a:ln>
            <a:noFill/>
          </a:ln>
          <a:effectLst>
            <a:outerShdw blurRad="254000" dist="101600" dir="5400000" algn="ctr" rotWithShape="0">
              <a:schemeClr val="accent5">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a:latin typeface="思源黑体 CN Bold" panose="020B0800000000000000" pitchFamily="34" charset="-122"/>
                <a:ea typeface="思源黑体 CN Bold" panose="020B0800000000000000" pitchFamily="34" charset="-122"/>
              </a:rPr>
              <a:t>03</a:t>
            </a:r>
            <a:endParaRPr lang="id-ID" sz="1400" dirty="0">
              <a:latin typeface="思源黑体 CN Bold" panose="020B0800000000000000" pitchFamily="34" charset="-122"/>
              <a:ea typeface="思源黑体 CN Bold" panose="020B0800000000000000" pitchFamily="34" charset="-122"/>
            </a:endParaRPr>
          </a:p>
        </p:txBody>
      </p:sp>
      <p:sp>
        <p:nvSpPr>
          <p:cNvPr id="19" name="Rectangle 75"/>
          <p:cNvSpPr/>
          <p:nvPr>
            <p:custDataLst>
              <p:tags r:id="rId6"/>
            </p:custDataLst>
          </p:nvPr>
        </p:nvSpPr>
        <p:spPr>
          <a:xfrm>
            <a:off x="1729104" y="3089779"/>
            <a:ext cx="3719196" cy="866140"/>
          </a:xfrm>
          <a:prstGeom prst="rect">
            <a:avLst/>
          </a:prstGeom>
        </p:spPr>
        <p:txBody>
          <a:bodyPr wrap="square">
            <a:spAutoFit/>
          </a:bodyPr>
          <a:lstStyle/>
          <a:p>
            <a:pPr indent="0" algn="l" fontAlgn="auto">
              <a:lnSpc>
                <a:spcPct val="120000"/>
              </a:lnSpc>
            </a:pPr>
            <a:r>
              <a:rPr lang="zh-CN" altLang="en-US" sz="1400">
                <a:latin typeface="华文中宋" panose="02010600040101010101" charset="-122"/>
                <a:ea typeface="华文中宋" panose="02010600040101010101" charset="-122"/>
                <a:cs typeface="微软雅黑" panose="020B0503020204020204" pitchFamily="34" charset="-122"/>
                <a:sym typeface="+mn-ea"/>
              </a:rPr>
              <a:t>近些年</a:t>
            </a:r>
            <a:r>
              <a:rPr lang="en-US" altLang="zh-CN" sz="1400">
                <a:latin typeface="华文中宋" panose="02010600040101010101" charset="-122"/>
                <a:ea typeface="华文中宋" panose="02010600040101010101" charset="-122"/>
                <a:cs typeface="微软雅黑" panose="020B0503020204020204" pitchFamily="34" charset="-122"/>
                <a:sym typeface="+mn-ea"/>
              </a:rPr>
              <a:t>国内高校</a:t>
            </a:r>
            <a:r>
              <a:rPr lang="en-US" altLang="zh-CN"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研究生持续扩招</a:t>
            </a:r>
            <a:r>
              <a:rPr lang="en-US" altLang="zh-CN" sz="1400">
                <a:latin typeface="华文中宋" panose="02010600040101010101" charset="-122"/>
                <a:ea typeface="华文中宋" panose="02010600040101010101" charset="-122"/>
                <a:cs typeface="微软雅黑" panose="020B0503020204020204" pitchFamily="34" charset="-122"/>
                <a:sym typeface="+mn-ea"/>
              </a:rPr>
              <a:t>，</a:t>
            </a:r>
            <a:r>
              <a:rPr lang="zh-CN" altLang="en-US" sz="1400">
                <a:latin typeface="华文中宋" panose="02010600040101010101" charset="-122"/>
                <a:ea typeface="华文中宋" panose="02010600040101010101" charset="-122"/>
                <a:cs typeface="微软雅黑" panose="020B0503020204020204" pitchFamily="34" charset="-122"/>
                <a:sym typeface="+mn-ea"/>
              </a:rPr>
              <a:t>近两年</a:t>
            </a:r>
            <a:r>
              <a:rPr lang="en-US" altLang="zh-CN" sz="1400">
                <a:latin typeface="华文中宋" panose="02010600040101010101" charset="-122"/>
                <a:ea typeface="华文中宋" panose="02010600040101010101" charset="-122"/>
                <a:cs typeface="微软雅黑" panose="020B0503020204020204" pitchFamily="34" charset="-122"/>
                <a:sym typeface="+mn-ea"/>
              </a:rPr>
              <a:t>通过</a:t>
            </a:r>
            <a:r>
              <a:rPr lang="en-US" altLang="zh-CN"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保研</a:t>
            </a:r>
            <a:r>
              <a:rPr lang="en-US" altLang="zh-CN" sz="1400">
                <a:latin typeface="华文中宋" panose="02010600040101010101" charset="-122"/>
                <a:ea typeface="华文中宋" panose="02010600040101010101" charset="-122"/>
                <a:cs typeface="微软雅黑" panose="020B0503020204020204" pitchFamily="34" charset="-122"/>
                <a:sym typeface="+mn-ea"/>
              </a:rPr>
              <a:t>、</a:t>
            </a:r>
            <a:r>
              <a:rPr lang="en-US" altLang="zh-CN"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考研方</a:t>
            </a:r>
            <a:r>
              <a:rPr lang="en-US" altLang="zh-CN" sz="1400">
                <a:solidFill>
                  <a:srgbClr val="FF0000"/>
                </a:solidFill>
                <a:latin typeface="华文中宋" panose="02010600040101010101" charset="-122"/>
                <a:ea typeface="华文中宋" panose="02010600040101010101" charset="-122"/>
                <a:cs typeface="微软雅黑" panose="020B0503020204020204" pitchFamily="34" charset="-122"/>
                <a:sym typeface="+mn-ea"/>
              </a:rPr>
              <a:t>式</a:t>
            </a:r>
            <a:r>
              <a:rPr lang="en-US" altLang="zh-CN" sz="1400">
                <a:latin typeface="华文中宋" panose="02010600040101010101" charset="-122"/>
                <a:ea typeface="华文中宋" panose="02010600040101010101" charset="-122"/>
                <a:cs typeface="微软雅黑" panose="020B0503020204020204" pitchFamily="34" charset="-122"/>
                <a:sym typeface="+mn-ea"/>
              </a:rPr>
              <a:t>继续深造的学生群体</a:t>
            </a:r>
            <a:r>
              <a:rPr lang="zh-CN" altLang="en-US" sz="1400">
                <a:latin typeface="华文中宋" panose="02010600040101010101" charset="-122"/>
                <a:ea typeface="华文中宋" panose="02010600040101010101" charset="-122"/>
                <a:cs typeface="微软雅黑" panose="020B0503020204020204" pitchFamily="34" charset="-122"/>
                <a:sym typeface="+mn-ea"/>
              </a:rPr>
              <a:t>呈现</a:t>
            </a:r>
            <a:r>
              <a:rPr lang="zh-CN" altLang="en-US" sz="1400" u="sng">
                <a:solidFill>
                  <a:srgbClr val="FF0000"/>
                </a:solidFill>
                <a:latin typeface="华文中宋" panose="02010600040101010101" charset="-122"/>
                <a:ea typeface="华文中宋" panose="02010600040101010101" charset="-122"/>
                <a:cs typeface="微软雅黑" panose="020B0503020204020204" pitchFamily="34" charset="-122"/>
                <a:sym typeface="+mn-ea"/>
              </a:rPr>
              <a:t>扩大趋势</a:t>
            </a:r>
            <a:endParaRPr lang="zh-CN" altLang="en-US" sz="1400" u="sng" dirty="0">
              <a:solidFill>
                <a:srgbClr val="FF0000"/>
              </a:solidFill>
              <a:latin typeface="华文中宋" panose="02010600040101010101" charset="-122"/>
              <a:ea typeface="华文中宋" panose="02010600040101010101" charset="-122"/>
              <a:cs typeface="微软雅黑" panose="020B0503020204020204" pitchFamily="34" charset="-122"/>
              <a:sym typeface="+mn-ea"/>
            </a:endParaRPr>
          </a:p>
        </p:txBody>
      </p:sp>
      <p:sp>
        <p:nvSpPr>
          <p:cNvPr id="20" name="Rectangle 75"/>
          <p:cNvSpPr/>
          <p:nvPr>
            <p:custDataLst>
              <p:tags r:id="rId7"/>
            </p:custDataLst>
          </p:nvPr>
        </p:nvSpPr>
        <p:spPr>
          <a:xfrm>
            <a:off x="1729104" y="4088247"/>
            <a:ext cx="3719196" cy="607695"/>
          </a:xfrm>
          <a:prstGeom prst="rect">
            <a:avLst/>
          </a:prstGeom>
        </p:spPr>
        <p:txBody>
          <a:bodyPr wrap="square">
            <a:spAutoFit/>
          </a:bodyPr>
          <a:lstStyle/>
          <a:p>
            <a:pPr indent="0" algn="l" fontAlgn="auto">
              <a:lnSpc>
                <a:spcPct val="120000"/>
              </a:lnSpc>
            </a:pPr>
            <a:r>
              <a:rPr lang="zh-CN" altLang="en-US" sz="1400">
                <a:latin typeface="华文中宋" panose="02010600040101010101" charset="-122"/>
                <a:ea typeface="华文中宋" panose="02010600040101010101" charset="-122"/>
                <a:cs typeface="华文中宋" panose="02010600040101010101" charset="-122"/>
                <a:sym typeface="+mn-ea"/>
              </a:rPr>
              <a:t>但近三年数据显示</a:t>
            </a:r>
            <a:r>
              <a:rPr lang="en-US" altLang="zh-CN" sz="1400" u="sng">
                <a:solidFill>
                  <a:srgbClr val="FF0000"/>
                </a:solidFill>
                <a:latin typeface="华文中宋" panose="02010600040101010101" charset="-122"/>
                <a:ea typeface="华文中宋" panose="02010600040101010101" charset="-122"/>
                <a:cs typeface="华文中宋" panose="02010600040101010101" charset="-122"/>
                <a:sym typeface="+mn-ea"/>
              </a:rPr>
              <a:t>50%</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以上的毕业生</a:t>
            </a:r>
            <a:r>
              <a:rPr lang="zh-CN" altLang="en-US" sz="1400">
                <a:latin typeface="华文中宋" panose="02010600040101010101" charset="-122"/>
                <a:ea typeface="华文中宋" panose="02010600040101010101" charset="-122"/>
                <a:cs typeface="华文中宋" panose="02010600040101010101" charset="-122"/>
                <a:sym typeface="+mn-ea"/>
              </a:rPr>
              <a:t>还是</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直接选择单位就业</a:t>
            </a:r>
            <a:endParaRPr lang="zh-CN" altLang="en-US" sz="1400" u="sng" dirty="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pPr algn="l"/>
            <a:r>
              <a:rPr lang="en-US" altLang="zh-CN" sz="2800" b="1">
                <a:latin typeface="微软雅黑" panose="020B0503020204020204" pitchFamily="34" charset="-122"/>
                <a:ea typeface="微软雅黑" panose="020B0503020204020204" pitchFamily="34" charset="-122"/>
                <a:sym typeface="+mn-ea"/>
              </a:rPr>
              <a:t>1.2</a:t>
            </a:r>
            <a:r>
              <a:rPr lang="zh-CN" altLang="en-US" sz="2800" b="1">
                <a:latin typeface="微软雅黑" panose="020B0503020204020204" pitchFamily="34" charset="-122"/>
                <a:ea typeface="微软雅黑" panose="020B0503020204020204" pitchFamily="34" charset="-122"/>
                <a:sym typeface="+mn-ea"/>
              </a:rPr>
              <a:t>、高校毕业生就业去向统计</a:t>
            </a:r>
            <a:endParaRPr lang="zh-CN" altLang="en-US" sz="2800" b="1" dirty="0">
              <a:solidFill>
                <a:schemeClr val="tx2"/>
              </a:solidFill>
              <a:latin typeface="微软雅黑" panose="020B0503020204020204" pitchFamily="34" charset="-122"/>
              <a:ea typeface="微软雅黑" panose="020B0503020204020204" pitchFamily="34" charset="-122"/>
              <a:cs typeface="Open Sans" panose="020B0606030504020204" pitchFamily="34" charset="0"/>
              <a:sym typeface="+mn-ea"/>
            </a:endParaRPr>
          </a:p>
        </p:txBody>
      </p:sp>
      <p:graphicFrame>
        <p:nvGraphicFramePr>
          <p:cNvPr id="4" name="图表 3"/>
          <p:cNvGraphicFramePr/>
          <p:nvPr/>
        </p:nvGraphicFramePr>
        <p:xfrm>
          <a:off x="5697855" y="1400175"/>
          <a:ext cx="5920105" cy="4094480"/>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nvSpPr>
        <p:spPr>
          <a:xfrm>
            <a:off x="6911975" y="5494655"/>
            <a:ext cx="4025900" cy="237490"/>
          </a:xfrm>
          <a:prstGeom prst="rect">
            <a:avLst/>
          </a:prstGeom>
          <a:noFill/>
        </p:spPr>
        <p:txBody>
          <a:bodyPr wrap="square" rtlCol="0">
            <a:noAutofit/>
          </a:bodyPr>
          <a:p>
            <a:r>
              <a:rPr lang="zh-CN" altLang="en-US" sz="1000">
                <a:latin typeface="华文中宋" panose="02010600040101010101" charset="-122"/>
                <a:ea typeface="华文中宋" panose="02010600040101010101" charset="-122"/>
                <a:cs typeface="华文中宋" panose="02010600040101010101" charset="-122"/>
                <a:sym typeface="+mn-ea"/>
              </a:rPr>
              <a:t>【数据来源：智联招聘(基于智联招聘大学生就业力问卷调研数据）】</a:t>
            </a:r>
            <a:endParaRPr lang="zh-CN" altLang="en-US" sz="1000">
              <a:latin typeface="华文中宋" panose="02010600040101010101" charset="-122"/>
              <a:ea typeface="华文中宋" panose="02010600040101010101" charset="-122"/>
              <a:cs typeface="华文中宋" panose="02010600040101010101" charset="-122"/>
            </a:endParaRPr>
          </a:p>
          <a:p>
            <a:endParaRPr lang="en-US" altLang="zh-CN" sz="1000">
              <a:solidFill>
                <a:schemeClr val="tx1"/>
              </a:solidFill>
              <a:latin typeface="华文中宋" panose="02010600040101010101" charset="-122"/>
              <a:ea typeface="华文中宋" panose="02010600040101010101" charset="-122"/>
              <a:cs typeface="华文中宋" panose="02010600040101010101" charset="-122"/>
            </a:endParaRPr>
          </a:p>
          <a:p>
            <a:endParaRPr lang="en-US" altLang="zh-CN" sz="1000">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75" grpId="0" bldLvl="0" animBg="1"/>
      <p:bldP spid="76" grpId="0"/>
      <p:bldP spid="78" grpId="0" bldLvl="0" animBg="1"/>
      <p:bldP spid="81" grpId="0" bldLvl="0" animBg="1"/>
      <p:bldP spid="19"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38200" y="854710"/>
            <a:ext cx="10515600" cy="559435"/>
          </a:xfrm>
        </p:spPr>
        <p:txBody>
          <a:bodyPr>
            <a:normAutofit fontScale="90000"/>
          </a:bodyPr>
          <a:lstStyle/>
          <a:p>
            <a:pPr algn="ctr"/>
            <a:r>
              <a:t>四维度学习法</a:t>
            </a:r>
          </a:p>
        </p:txBody>
      </p:sp>
      <p:sp>
        <p:nvSpPr>
          <p:cNvPr id="2" name="文本占位符 1"/>
          <p:cNvSpPr>
            <a:spLocks noGrp="1"/>
          </p:cNvSpPr>
          <p:nvPr>
            <p:ph type="body" idx="1"/>
          </p:nvPr>
        </p:nvSpPr>
        <p:spPr/>
        <p:txBody>
          <a:bodyPr/>
          <a:lstStyle/>
          <a:p>
            <a:endParaRPr>
              <a:sym typeface="+mn-ea"/>
            </a:endParaRPr>
          </a:p>
          <a:p>
            <a:endParaRPr lang="zh-CN" altLang="en-US"/>
          </a:p>
        </p:txBody>
      </p:sp>
      <p:sp>
        <p:nvSpPr>
          <p:cNvPr id="4" name="Freeform 4"/>
          <p:cNvSpPr/>
          <p:nvPr>
            <p:custDataLst>
              <p:tags r:id="rId1"/>
            </p:custDataLst>
          </p:nvPr>
        </p:nvSpPr>
        <p:spPr>
          <a:xfrm>
            <a:off x="4223318" y="1400175"/>
            <a:ext cx="4065588" cy="5238750"/>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1" fmla="*/ 323604 w 4522224"/>
              <a:gd name="connsiteY0-2" fmla="*/ 6062148 h 6062148"/>
              <a:gd name="connsiteX1-3" fmla="*/ 376944 w 4522224"/>
              <a:gd name="connsiteY1-4" fmla="*/ 5924988 h 6062148"/>
              <a:gd name="connsiteX2-5" fmla="*/ 437904 w 4522224"/>
              <a:gd name="connsiteY2-6" fmla="*/ 5780208 h 6062148"/>
              <a:gd name="connsiteX3-7" fmla="*/ 468384 w 4522224"/>
              <a:gd name="connsiteY3-8" fmla="*/ 5665908 h 6062148"/>
              <a:gd name="connsiteX4-9" fmla="*/ 506484 w 4522224"/>
              <a:gd name="connsiteY4-10" fmla="*/ 5612568 h 6062148"/>
              <a:gd name="connsiteX5-11" fmla="*/ 536964 w 4522224"/>
              <a:gd name="connsiteY5-12" fmla="*/ 5521128 h 6062148"/>
              <a:gd name="connsiteX6-13" fmla="*/ 559824 w 4522224"/>
              <a:gd name="connsiteY6-14" fmla="*/ 5353488 h 6062148"/>
              <a:gd name="connsiteX7-15" fmla="*/ 597924 w 4522224"/>
              <a:gd name="connsiteY7-16" fmla="*/ 5223948 h 6062148"/>
              <a:gd name="connsiteX8-17" fmla="*/ 620784 w 4522224"/>
              <a:gd name="connsiteY8-18" fmla="*/ 5178228 h 6062148"/>
              <a:gd name="connsiteX9-19" fmla="*/ 696984 w 4522224"/>
              <a:gd name="connsiteY9-20" fmla="*/ 5071548 h 6062148"/>
              <a:gd name="connsiteX10-21" fmla="*/ 712224 w 4522224"/>
              <a:gd name="connsiteY10-22" fmla="*/ 5063928 h 6062148"/>
              <a:gd name="connsiteX11-23" fmla="*/ 704604 w 4522224"/>
              <a:gd name="connsiteY11-24" fmla="*/ 5025828 h 6062148"/>
              <a:gd name="connsiteX12-25" fmla="*/ 696984 w 4522224"/>
              <a:gd name="connsiteY12-26" fmla="*/ 5002968 h 6062148"/>
              <a:gd name="connsiteX13-27" fmla="*/ 963684 w 4522224"/>
              <a:gd name="connsiteY13-28" fmla="*/ 4682928 h 6062148"/>
              <a:gd name="connsiteX14-29" fmla="*/ 956064 w 4522224"/>
              <a:gd name="connsiteY14-30" fmla="*/ 4644828 h 6062148"/>
              <a:gd name="connsiteX15-31" fmla="*/ 1337064 w 4522224"/>
              <a:gd name="connsiteY15-32" fmla="*/ 4172388 h 6062148"/>
              <a:gd name="connsiteX16-33" fmla="*/ 1253244 w 4522224"/>
              <a:gd name="connsiteY16-34" fmla="*/ 4012368 h 6062148"/>
              <a:gd name="connsiteX17-35" fmla="*/ 1199904 w 4522224"/>
              <a:gd name="connsiteY17-36" fmla="*/ 3928548 h 6062148"/>
              <a:gd name="connsiteX18-37" fmla="*/ 1169424 w 4522224"/>
              <a:gd name="connsiteY18-38" fmla="*/ 3768528 h 6062148"/>
              <a:gd name="connsiteX19-39" fmla="*/ 1146564 w 4522224"/>
              <a:gd name="connsiteY19-40" fmla="*/ 3699948 h 6062148"/>
              <a:gd name="connsiteX20-41" fmla="*/ 1138944 w 4522224"/>
              <a:gd name="connsiteY20-42" fmla="*/ 3669468 h 6062148"/>
              <a:gd name="connsiteX21-43" fmla="*/ 1062744 w 4522224"/>
              <a:gd name="connsiteY21-44" fmla="*/ 3661848 h 6062148"/>
              <a:gd name="connsiteX22-45" fmla="*/ 933204 w 4522224"/>
              <a:gd name="connsiteY22-46" fmla="*/ 3669468 h 6062148"/>
              <a:gd name="connsiteX23-47" fmla="*/ 826524 w 4522224"/>
              <a:gd name="connsiteY23-48" fmla="*/ 3692328 h 6062148"/>
              <a:gd name="connsiteX24-49" fmla="*/ 605544 w 4522224"/>
              <a:gd name="connsiteY24-50" fmla="*/ 3738048 h 6062148"/>
              <a:gd name="connsiteX25-51" fmla="*/ 384564 w 4522224"/>
              <a:gd name="connsiteY25-52" fmla="*/ 3638988 h 6062148"/>
              <a:gd name="connsiteX26-53" fmla="*/ 376944 w 4522224"/>
              <a:gd name="connsiteY26-54" fmla="*/ 3326568 h 6062148"/>
              <a:gd name="connsiteX27-55" fmla="*/ 415044 w 4522224"/>
              <a:gd name="connsiteY27-56" fmla="*/ 3250368 h 6062148"/>
              <a:gd name="connsiteX28-57" fmla="*/ 415044 w 4522224"/>
              <a:gd name="connsiteY28-58" fmla="*/ 3227508 h 6062148"/>
              <a:gd name="connsiteX29-59" fmla="*/ 384564 w 4522224"/>
              <a:gd name="connsiteY29-60" fmla="*/ 3166548 h 6062148"/>
              <a:gd name="connsiteX30-61" fmla="*/ 361704 w 4522224"/>
              <a:gd name="connsiteY30-62" fmla="*/ 3166548 h 6062148"/>
              <a:gd name="connsiteX31-63" fmla="*/ 346464 w 4522224"/>
              <a:gd name="connsiteY31-64" fmla="*/ 3105588 h 6062148"/>
              <a:gd name="connsiteX32-65" fmla="*/ 392184 w 4522224"/>
              <a:gd name="connsiteY32-66" fmla="*/ 3021768 h 6062148"/>
              <a:gd name="connsiteX33-67" fmla="*/ 483624 w 4522224"/>
              <a:gd name="connsiteY33-68" fmla="*/ 2998908 h 6062148"/>
              <a:gd name="connsiteX34-69" fmla="*/ 460764 w 4522224"/>
              <a:gd name="connsiteY34-70" fmla="*/ 2930328 h 6062148"/>
              <a:gd name="connsiteX35-71" fmla="*/ 430284 w 4522224"/>
              <a:gd name="connsiteY35-72" fmla="*/ 2930328 h 6062148"/>
              <a:gd name="connsiteX36-73" fmla="*/ 384564 w 4522224"/>
              <a:gd name="connsiteY36-74" fmla="*/ 2930328 h 6062148"/>
              <a:gd name="connsiteX37-75" fmla="*/ 300744 w 4522224"/>
              <a:gd name="connsiteY37-76" fmla="*/ 2876988 h 6062148"/>
              <a:gd name="connsiteX38-77" fmla="*/ 315984 w 4522224"/>
              <a:gd name="connsiteY38-78" fmla="*/ 2846508 h 6062148"/>
              <a:gd name="connsiteX39-79" fmla="*/ 323604 w 4522224"/>
              <a:gd name="connsiteY39-80" fmla="*/ 2793168 h 6062148"/>
              <a:gd name="connsiteX40-81" fmla="*/ 308364 w 4522224"/>
              <a:gd name="connsiteY40-82" fmla="*/ 2732208 h 6062148"/>
              <a:gd name="connsiteX41-83" fmla="*/ 262644 w 4522224"/>
              <a:gd name="connsiteY41-84" fmla="*/ 2671248 h 6062148"/>
              <a:gd name="connsiteX42-85" fmla="*/ 171204 w 4522224"/>
              <a:gd name="connsiteY42-86" fmla="*/ 2656008 h 6062148"/>
              <a:gd name="connsiteX43-87" fmla="*/ 49284 w 4522224"/>
              <a:gd name="connsiteY43-88" fmla="*/ 2610288 h 6062148"/>
              <a:gd name="connsiteX44-89" fmla="*/ 18804 w 4522224"/>
              <a:gd name="connsiteY44-90" fmla="*/ 2556948 h 6062148"/>
              <a:gd name="connsiteX45-91" fmla="*/ 3564 w 4522224"/>
              <a:gd name="connsiteY45-92" fmla="*/ 2488368 h 6062148"/>
              <a:gd name="connsiteX46-93" fmla="*/ 87384 w 4522224"/>
              <a:gd name="connsiteY46-94" fmla="*/ 2335968 h 6062148"/>
              <a:gd name="connsiteX47-95" fmla="*/ 216924 w 4522224"/>
              <a:gd name="connsiteY47-96" fmla="*/ 2175948 h 6062148"/>
              <a:gd name="connsiteX48-97" fmla="*/ 277884 w 4522224"/>
              <a:gd name="connsiteY48-98" fmla="*/ 2084508 h 6062148"/>
              <a:gd name="connsiteX49-99" fmla="*/ 323604 w 4522224"/>
              <a:gd name="connsiteY49-100" fmla="*/ 1977828 h 6062148"/>
              <a:gd name="connsiteX50-101" fmla="*/ 354084 w 4522224"/>
              <a:gd name="connsiteY50-102" fmla="*/ 1871148 h 6062148"/>
              <a:gd name="connsiteX51-103" fmla="*/ 369324 w 4522224"/>
              <a:gd name="connsiteY51-104" fmla="*/ 1810188 h 6062148"/>
              <a:gd name="connsiteX52-105" fmla="*/ 338844 w 4522224"/>
              <a:gd name="connsiteY52-106" fmla="*/ 1756848 h 6062148"/>
              <a:gd name="connsiteX53-107" fmla="*/ 323604 w 4522224"/>
              <a:gd name="connsiteY53-108" fmla="*/ 1680648 h 6062148"/>
              <a:gd name="connsiteX54-109" fmla="*/ 407424 w 4522224"/>
              <a:gd name="connsiteY54-110" fmla="*/ 1474908 h 6062148"/>
              <a:gd name="connsiteX55-111" fmla="*/ 437904 w 4522224"/>
              <a:gd name="connsiteY55-112" fmla="*/ 1307268 h 6062148"/>
              <a:gd name="connsiteX56-113" fmla="*/ 460764 w 4522224"/>
              <a:gd name="connsiteY56-114" fmla="*/ 1192968 h 6062148"/>
              <a:gd name="connsiteX57-115" fmla="*/ 498864 w 4522224"/>
              <a:gd name="connsiteY57-116" fmla="*/ 1055808 h 6062148"/>
              <a:gd name="connsiteX58-117" fmla="*/ 552204 w 4522224"/>
              <a:gd name="connsiteY58-118" fmla="*/ 888168 h 6062148"/>
              <a:gd name="connsiteX59-119" fmla="*/ 498864 w 4522224"/>
              <a:gd name="connsiteY59-120" fmla="*/ 888168 h 6062148"/>
              <a:gd name="connsiteX60-121" fmla="*/ 407424 w 4522224"/>
              <a:gd name="connsiteY60-122" fmla="*/ 834828 h 6062148"/>
              <a:gd name="connsiteX61-123" fmla="*/ 323604 w 4522224"/>
              <a:gd name="connsiteY61-124" fmla="*/ 789108 h 6062148"/>
              <a:gd name="connsiteX62-125" fmla="*/ 255024 w 4522224"/>
              <a:gd name="connsiteY62-126" fmla="*/ 773868 h 6062148"/>
              <a:gd name="connsiteX63-127" fmla="*/ 209304 w 4522224"/>
              <a:gd name="connsiteY63-128" fmla="*/ 751008 h 6062148"/>
              <a:gd name="connsiteX64-129" fmla="*/ 255024 w 4522224"/>
              <a:gd name="connsiteY64-130" fmla="*/ 674808 h 6062148"/>
              <a:gd name="connsiteX65-131" fmla="*/ 369324 w 4522224"/>
              <a:gd name="connsiteY65-132" fmla="*/ 606228 h 6062148"/>
              <a:gd name="connsiteX66-133" fmla="*/ 552204 w 4522224"/>
              <a:gd name="connsiteY66-134" fmla="*/ 507168 h 6062148"/>
              <a:gd name="connsiteX67-135" fmla="*/ 651264 w 4522224"/>
              <a:gd name="connsiteY67-136" fmla="*/ 423348 h 6062148"/>
              <a:gd name="connsiteX68-137" fmla="*/ 887484 w 4522224"/>
              <a:gd name="connsiteY68-138" fmla="*/ 232848 h 6062148"/>
              <a:gd name="connsiteX69-139" fmla="*/ 1169424 w 4522224"/>
              <a:gd name="connsiteY69-140" fmla="*/ 80448 h 6062148"/>
              <a:gd name="connsiteX70-141" fmla="*/ 1588524 w 4522224"/>
              <a:gd name="connsiteY70-142" fmla="*/ 11868 h 6062148"/>
              <a:gd name="connsiteX71-143" fmla="*/ 1939044 w 4522224"/>
              <a:gd name="connsiteY71-144" fmla="*/ 4248 h 6062148"/>
              <a:gd name="connsiteX72-145" fmla="*/ 2167644 w 4522224"/>
              <a:gd name="connsiteY72-146" fmla="*/ 4248 h 6062148"/>
              <a:gd name="connsiteX73-147" fmla="*/ 2388624 w 4522224"/>
              <a:gd name="connsiteY73-148" fmla="*/ 57588 h 6062148"/>
              <a:gd name="connsiteX74-149" fmla="*/ 2662944 w 4522224"/>
              <a:gd name="connsiteY74-150" fmla="*/ 133788 h 6062148"/>
              <a:gd name="connsiteX75-151" fmla="*/ 2815344 w 4522224"/>
              <a:gd name="connsiteY75-152" fmla="*/ 202368 h 6062148"/>
              <a:gd name="connsiteX76-153" fmla="*/ 3097284 w 4522224"/>
              <a:gd name="connsiteY76-154" fmla="*/ 400488 h 6062148"/>
              <a:gd name="connsiteX77-155" fmla="*/ 3280164 w 4522224"/>
              <a:gd name="connsiteY77-156" fmla="*/ 651948 h 6062148"/>
              <a:gd name="connsiteX78-157" fmla="*/ 3402084 w 4522224"/>
              <a:gd name="connsiteY78-158" fmla="*/ 918648 h 6062148"/>
              <a:gd name="connsiteX79-159" fmla="*/ 3470664 w 4522224"/>
              <a:gd name="connsiteY79-160" fmla="*/ 1238688 h 6062148"/>
              <a:gd name="connsiteX80-161" fmla="*/ 3501144 w 4522224"/>
              <a:gd name="connsiteY80-162" fmla="*/ 1543488 h 6062148"/>
              <a:gd name="connsiteX81-163" fmla="*/ 3501144 w 4522224"/>
              <a:gd name="connsiteY81-164" fmla="*/ 1962588 h 6062148"/>
              <a:gd name="connsiteX82-165" fmla="*/ 3333504 w 4522224"/>
              <a:gd name="connsiteY82-166" fmla="*/ 2305488 h 6062148"/>
              <a:gd name="connsiteX83-167" fmla="*/ 3249684 w 4522224"/>
              <a:gd name="connsiteY83-168" fmla="*/ 2473128 h 6062148"/>
              <a:gd name="connsiteX84-169" fmla="*/ 3127764 w 4522224"/>
              <a:gd name="connsiteY84-170" fmla="*/ 2663628 h 6062148"/>
              <a:gd name="connsiteX85-171" fmla="*/ 3066804 w 4522224"/>
              <a:gd name="connsiteY85-172" fmla="*/ 2838888 h 6062148"/>
              <a:gd name="connsiteX86-173" fmla="*/ 3059184 w 4522224"/>
              <a:gd name="connsiteY86-174" fmla="*/ 2915088 h 6062148"/>
              <a:gd name="connsiteX87-175" fmla="*/ 3013464 w 4522224"/>
              <a:gd name="connsiteY87-176" fmla="*/ 3014148 h 6062148"/>
              <a:gd name="connsiteX88-177" fmla="*/ 2975364 w 4522224"/>
              <a:gd name="connsiteY88-178" fmla="*/ 3082728 h 6062148"/>
              <a:gd name="connsiteX89-179" fmla="*/ 2952504 w 4522224"/>
              <a:gd name="connsiteY89-180" fmla="*/ 3120828 h 6062148"/>
              <a:gd name="connsiteX90-181" fmla="*/ 2952504 w 4522224"/>
              <a:gd name="connsiteY90-182" fmla="*/ 3555168 h 6062148"/>
              <a:gd name="connsiteX91-183" fmla="*/ 2952504 w 4522224"/>
              <a:gd name="connsiteY91-184" fmla="*/ 3562788 h 6062148"/>
              <a:gd name="connsiteX92-185" fmla="*/ 3005844 w 4522224"/>
              <a:gd name="connsiteY92-186" fmla="*/ 3539928 h 6062148"/>
              <a:gd name="connsiteX93-187" fmla="*/ 3059184 w 4522224"/>
              <a:gd name="connsiteY93-188" fmla="*/ 3562788 h 6062148"/>
              <a:gd name="connsiteX94-189" fmla="*/ 3104904 w 4522224"/>
              <a:gd name="connsiteY94-190" fmla="*/ 3570408 h 6062148"/>
              <a:gd name="connsiteX95-191" fmla="*/ 3135384 w 4522224"/>
              <a:gd name="connsiteY95-192" fmla="*/ 3631368 h 6062148"/>
              <a:gd name="connsiteX96-193" fmla="*/ 3112524 w 4522224"/>
              <a:gd name="connsiteY96-194" fmla="*/ 3738048 h 6062148"/>
              <a:gd name="connsiteX97-195" fmla="*/ 3120144 w 4522224"/>
              <a:gd name="connsiteY97-196" fmla="*/ 4103808 h 6062148"/>
              <a:gd name="connsiteX98-197" fmla="*/ 3112524 w 4522224"/>
              <a:gd name="connsiteY98-198" fmla="*/ 4119048 h 6062148"/>
              <a:gd name="connsiteX99-199" fmla="*/ 3158244 w 4522224"/>
              <a:gd name="connsiteY99-200" fmla="*/ 4157148 h 6062148"/>
              <a:gd name="connsiteX100-201" fmla="*/ 3196344 w 4522224"/>
              <a:gd name="connsiteY100-202" fmla="*/ 4164768 h 6062148"/>
              <a:gd name="connsiteX101-203" fmla="*/ 3226824 w 4522224"/>
              <a:gd name="connsiteY101-204" fmla="*/ 4172388 h 6062148"/>
              <a:gd name="connsiteX102-205" fmla="*/ 3280164 w 4522224"/>
              <a:gd name="connsiteY102-206" fmla="*/ 4294308 h 6062148"/>
              <a:gd name="connsiteX103-207" fmla="*/ 3295404 w 4522224"/>
              <a:gd name="connsiteY103-208" fmla="*/ 4347648 h 6062148"/>
              <a:gd name="connsiteX104-209" fmla="*/ 3325884 w 4522224"/>
              <a:gd name="connsiteY104-210" fmla="*/ 4408608 h 6062148"/>
              <a:gd name="connsiteX105-211" fmla="*/ 3546864 w 4522224"/>
              <a:gd name="connsiteY105-212" fmla="*/ 4644828 h 6062148"/>
              <a:gd name="connsiteX106-213" fmla="*/ 3882144 w 4522224"/>
              <a:gd name="connsiteY106-214" fmla="*/ 5025828 h 6062148"/>
              <a:gd name="connsiteX107-215" fmla="*/ 4095504 w 4522224"/>
              <a:gd name="connsiteY107-216" fmla="*/ 5300148 h 6062148"/>
              <a:gd name="connsiteX108-217" fmla="*/ 4362204 w 4522224"/>
              <a:gd name="connsiteY108-218" fmla="*/ 5726868 h 6062148"/>
              <a:gd name="connsiteX109-219" fmla="*/ 4522224 w 4522224"/>
              <a:gd name="connsiteY109-220" fmla="*/ 6046908 h 6062148"/>
              <a:gd name="connsiteX0-221" fmla="*/ 323604 w 4522224"/>
              <a:gd name="connsiteY0-222" fmla="*/ 6062148 h 6062148"/>
              <a:gd name="connsiteX1-223" fmla="*/ 376944 w 4522224"/>
              <a:gd name="connsiteY1-224" fmla="*/ 5924988 h 6062148"/>
              <a:gd name="connsiteX2-225" fmla="*/ 437904 w 4522224"/>
              <a:gd name="connsiteY2-226" fmla="*/ 5780208 h 6062148"/>
              <a:gd name="connsiteX3-227" fmla="*/ 468384 w 4522224"/>
              <a:gd name="connsiteY3-228" fmla="*/ 5665908 h 6062148"/>
              <a:gd name="connsiteX4-229" fmla="*/ 506484 w 4522224"/>
              <a:gd name="connsiteY4-230" fmla="*/ 5612568 h 6062148"/>
              <a:gd name="connsiteX5-231" fmla="*/ 536964 w 4522224"/>
              <a:gd name="connsiteY5-232" fmla="*/ 5521128 h 6062148"/>
              <a:gd name="connsiteX6-233" fmla="*/ 559824 w 4522224"/>
              <a:gd name="connsiteY6-234" fmla="*/ 5353488 h 6062148"/>
              <a:gd name="connsiteX7-235" fmla="*/ 597924 w 4522224"/>
              <a:gd name="connsiteY7-236" fmla="*/ 5223948 h 6062148"/>
              <a:gd name="connsiteX8-237" fmla="*/ 620784 w 4522224"/>
              <a:gd name="connsiteY8-238" fmla="*/ 5178228 h 6062148"/>
              <a:gd name="connsiteX9-239" fmla="*/ 696984 w 4522224"/>
              <a:gd name="connsiteY9-240" fmla="*/ 5071548 h 6062148"/>
              <a:gd name="connsiteX10-241" fmla="*/ 712224 w 4522224"/>
              <a:gd name="connsiteY10-242" fmla="*/ 5063928 h 6062148"/>
              <a:gd name="connsiteX11-243" fmla="*/ 704604 w 4522224"/>
              <a:gd name="connsiteY11-244" fmla="*/ 5025828 h 6062148"/>
              <a:gd name="connsiteX12-245" fmla="*/ 696984 w 4522224"/>
              <a:gd name="connsiteY12-246" fmla="*/ 5002968 h 6062148"/>
              <a:gd name="connsiteX13-247" fmla="*/ 963684 w 4522224"/>
              <a:gd name="connsiteY13-248" fmla="*/ 4682928 h 6062148"/>
              <a:gd name="connsiteX14-249" fmla="*/ 956064 w 4522224"/>
              <a:gd name="connsiteY14-250" fmla="*/ 4644828 h 6062148"/>
              <a:gd name="connsiteX15-251" fmla="*/ 1337064 w 4522224"/>
              <a:gd name="connsiteY15-252" fmla="*/ 4172388 h 6062148"/>
              <a:gd name="connsiteX16-253" fmla="*/ 1253244 w 4522224"/>
              <a:gd name="connsiteY16-254" fmla="*/ 4012368 h 6062148"/>
              <a:gd name="connsiteX17-255" fmla="*/ 1199904 w 4522224"/>
              <a:gd name="connsiteY17-256" fmla="*/ 3928548 h 6062148"/>
              <a:gd name="connsiteX18-257" fmla="*/ 1169424 w 4522224"/>
              <a:gd name="connsiteY18-258" fmla="*/ 3768528 h 6062148"/>
              <a:gd name="connsiteX19-259" fmla="*/ 1146564 w 4522224"/>
              <a:gd name="connsiteY19-260" fmla="*/ 3699948 h 6062148"/>
              <a:gd name="connsiteX20-261" fmla="*/ 1138944 w 4522224"/>
              <a:gd name="connsiteY20-262" fmla="*/ 3669468 h 6062148"/>
              <a:gd name="connsiteX21-263" fmla="*/ 1062744 w 4522224"/>
              <a:gd name="connsiteY21-264" fmla="*/ 3661848 h 6062148"/>
              <a:gd name="connsiteX22-265" fmla="*/ 933204 w 4522224"/>
              <a:gd name="connsiteY22-266" fmla="*/ 3669468 h 6062148"/>
              <a:gd name="connsiteX23-267" fmla="*/ 826524 w 4522224"/>
              <a:gd name="connsiteY23-268" fmla="*/ 3692328 h 6062148"/>
              <a:gd name="connsiteX24-269" fmla="*/ 605544 w 4522224"/>
              <a:gd name="connsiteY24-270" fmla="*/ 3738048 h 6062148"/>
              <a:gd name="connsiteX25-271" fmla="*/ 384564 w 4522224"/>
              <a:gd name="connsiteY25-272" fmla="*/ 3638988 h 6062148"/>
              <a:gd name="connsiteX26-273" fmla="*/ 376944 w 4522224"/>
              <a:gd name="connsiteY26-274" fmla="*/ 3326568 h 6062148"/>
              <a:gd name="connsiteX27-275" fmla="*/ 415044 w 4522224"/>
              <a:gd name="connsiteY27-276" fmla="*/ 3227508 h 6062148"/>
              <a:gd name="connsiteX28-277" fmla="*/ 384564 w 4522224"/>
              <a:gd name="connsiteY28-278" fmla="*/ 3166548 h 6062148"/>
              <a:gd name="connsiteX29-279" fmla="*/ 361704 w 4522224"/>
              <a:gd name="connsiteY29-280" fmla="*/ 3166548 h 6062148"/>
              <a:gd name="connsiteX30-281" fmla="*/ 346464 w 4522224"/>
              <a:gd name="connsiteY30-282" fmla="*/ 3105588 h 6062148"/>
              <a:gd name="connsiteX31-283" fmla="*/ 392184 w 4522224"/>
              <a:gd name="connsiteY31-284" fmla="*/ 3021768 h 6062148"/>
              <a:gd name="connsiteX32-285" fmla="*/ 483624 w 4522224"/>
              <a:gd name="connsiteY32-286" fmla="*/ 2998908 h 6062148"/>
              <a:gd name="connsiteX33-287" fmla="*/ 460764 w 4522224"/>
              <a:gd name="connsiteY33-288" fmla="*/ 2930328 h 6062148"/>
              <a:gd name="connsiteX34-289" fmla="*/ 430284 w 4522224"/>
              <a:gd name="connsiteY34-290" fmla="*/ 2930328 h 6062148"/>
              <a:gd name="connsiteX35-291" fmla="*/ 384564 w 4522224"/>
              <a:gd name="connsiteY35-292" fmla="*/ 2930328 h 6062148"/>
              <a:gd name="connsiteX36-293" fmla="*/ 300744 w 4522224"/>
              <a:gd name="connsiteY36-294" fmla="*/ 2876988 h 6062148"/>
              <a:gd name="connsiteX37-295" fmla="*/ 315984 w 4522224"/>
              <a:gd name="connsiteY37-296" fmla="*/ 2846508 h 6062148"/>
              <a:gd name="connsiteX38-297" fmla="*/ 323604 w 4522224"/>
              <a:gd name="connsiteY38-298" fmla="*/ 2793168 h 6062148"/>
              <a:gd name="connsiteX39-299" fmla="*/ 308364 w 4522224"/>
              <a:gd name="connsiteY39-300" fmla="*/ 2732208 h 6062148"/>
              <a:gd name="connsiteX40-301" fmla="*/ 262644 w 4522224"/>
              <a:gd name="connsiteY40-302" fmla="*/ 2671248 h 6062148"/>
              <a:gd name="connsiteX41-303" fmla="*/ 171204 w 4522224"/>
              <a:gd name="connsiteY41-304" fmla="*/ 2656008 h 6062148"/>
              <a:gd name="connsiteX42-305" fmla="*/ 49284 w 4522224"/>
              <a:gd name="connsiteY42-306" fmla="*/ 2610288 h 6062148"/>
              <a:gd name="connsiteX43-307" fmla="*/ 18804 w 4522224"/>
              <a:gd name="connsiteY43-308" fmla="*/ 2556948 h 6062148"/>
              <a:gd name="connsiteX44-309" fmla="*/ 3564 w 4522224"/>
              <a:gd name="connsiteY44-310" fmla="*/ 2488368 h 6062148"/>
              <a:gd name="connsiteX45-311" fmla="*/ 87384 w 4522224"/>
              <a:gd name="connsiteY45-312" fmla="*/ 2335968 h 6062148"/>
              <a:gd name="connsiteX46-313" fmla="*/ 216924 w 4522224"/>
              <a:gd name="connsiteY46-314" fmla="*/ 2175948 h 6062148"/>
              <a:gd name="connsiteX47-315" fmla="*/ 277884 w 4522224"/>
              <a:gd name="connsiteY47-316" fmla="*/ 2084508 h 6062148"/>
              <a:gd name="connsiteX48-317" fmla="*/ 323604 w 4522224"/>
              <a:gd name="connsiteY48-318" fmla="*/ 1977828 h 6062148"/>
              <a:gd name="connsiteX49-319" fmla="*/ 354084 w 4522224"/>
              <a:gd name="connsiteY49-320" fmla="*/ 1871148 h 6062148"/>
              <a:gd name="connsiteX50-321" fmla="*/ 369324 w 4522224"/>
              <a:gd name="connsiteY50-322" fmla="*/ 1810188 h 6062148"/>
              <a:gd name="connsiteX51-323" fmla="*/ 338844 w 4522224"/>
              <a:gd name="connsiteY51-324" fmla="*/ 1756848 h 6062148"/>
              <a:gd name="connsiteX52-325" fmla="*/ 323604 w 4522224"/>
              <a:gd name="connsiteY52-326" fmla="*/ 1680648 h 6062148"/>
              <a:gd name="connsiteX53-327" fmla="*/ 407424 w 4522224"/>
              <a:gd name="connsiteY53-328" fmla="*/ 1474908 h 6062148"/>
              <a:gd name="connsiteX54-329" fmla="*/ 437904 w 4522224"/>
              <a:gd name="connsiteY54-330" fmla="*/ 1307268 h 6062148"/>
              <a:gd name="connsiteX55-331" fmla="*/ 460764 w 4522224"/>
              <a:gd name="connsiteY55-332" fmla="*/ 1192968 h 6062148"/>
              <a:gd name="connsiteX56-333" fmla="*/ 498864 w 4522224"/>
              <a:gd name="connsiteY56-334" fmla="*/ 1055808 h 6062148"/>
              <a:gd name="connsiteX57-335" fmla="*/ 552204 w 4522224"/>
              <a:gd name="connsiteY57-336" fmla="*/ 888168 h 6062148"/>
              <a:gd name="connsiteX58-337" fmla="*/ 498864 w 4522224"/>
              <a:gd name="connsiteY58-338" fmla="*/ 888168 h 6062148"/>
              <a:gd name="connsiteX59-339" fmla="*/ 407424 w 4522224"/>
              <a:gd name="connsiteY59-340" fmla="*/ 834828 h 6062148"/>
              <a:gd name="connsiteX60-341" fmla="*/ 323604 w 4522224"/>
              <a:gd name="connsiteY60-342" fmla="*/ 789108 h 6062148"/>
              <a:gd name="connsiteX61-343" fmla="*/ 255024 w 4522224"/>
              <a:gd name="connsiteY61-344" fmla="*/ 773868 h 6062148"/>
              <a:gd name="connsiteX62-345" fmla="*/ 209304 w 4522224"/>
              <a:gd name="connsiteY62-346" fmla="*/ 751008 h 6062148"/>
              <a:gd name="connsiteX63-347" fmla="*/ 255024 w 4522224"/>
              <a:gd name="connsiteY63-348" fmla="*/ 674808 h 6062148"/>
              <a:gd name="connsiteX64-349" fmla="*/ 369324 w 4522224"/>
              <a:gd name="connsiteY64-350" fmla="*/ 606228 h 6062148"/>
              <a:gd name="connsiteX65-351" fmla="*/ 552204 w 4522224"/>
              <a:gd name="connsiteY65-352" fmla="*/ 507168 h 6062148"/>
              <a:gd name="connsiteX66-353" fmla="*/ 651264 w 4522224"/>
              <a:gd name="connsiteY66-354" fmla="*/ 423348 h 6062148"/>
              <a:gd name="connsiteX67-355" fmla="*/ 887484 w 4522224"/>
              <a:gd name="connsiteY67-356" fmla="*/ 232848 h 6062148"/>
              <a:gd name="connsiteX68-357" fmla="*/ 1169424 w 4522224"/>
              <a:gd name="connsiteY68-358" fmla="*/ 80448 h 6062148"/>
              <a:gd name="connsiteX69-359" fmla="*/ 1588524 w 4522224"/>
              <a:gd name="connsiteY69-360" fmla="*/ 11868 h 6062148"/>
              <a:gd name="connsiteX70-361" fmla="*/ 1939044 w 4522224"/>
              <a:gd name="connsiteY70-362" fmla="*/ 4248 h 6062148"/>
              <a:gd name="connsiteX71-363" fmla="*/ 2167644 w 4522224"/>
              <a:gd name="connsiteY71-364" fmla="*/ 4248 h 6062148"/>
              <a:gd name="connsiteX72-365" fmla="*/ 2388624 w 4522224"/>
              <a:gd name="connsiteY72-366" fmla="*/ 57588 h 6062148"/>
              <a:gd name="connsiteX73-367" fmla="*/ 2662944 w 4522224"/>
              <a:gd name="connsiteY73-368" fmla="*/ 133788 h 6062148"/>
              <a:gd name="connsiteX74-369" fmla="*/ 2815344 w 4522224"/>
              <a:gd name="connsiteY74-370" fmla="*/ 202368 h 6062148"/>
              <a:gd name="connsiteX75-371" fmla="*/ 3097284 w 4522224"/>
              <a:gd name="connsiteY75-372" fmla="*/ 400488 h 6062148"/>
              <a:gd name="connsiteX76-373" fmla="*/ 3280164 w 4522224"/>
              <a:gd name="connsiteY76-374" fmla="*/ 651948 h 6062148"/>
              <a:gd name="connsiteX77-375" fmla="*/ 3402084 w 4522224"/>
              <a:gd name="connsiteY77-376" fmla="*/ 918648 h 6062148"/>
              <a:gd name="connsiteX78-377" fmla="*/ 3470664 w 4522224"/>
              <a:gd name="connsiteY78-378" fmla="*/ 1238688 h 6062148"/>
              <a:gd name="connsiteX79-379" fmla="*/ 3501144 w 4522224"/>
              <a:gd name="connsiteY79-380" fmla="*/ 1543488 h 6062148"/>
              <a:gd name="connsiteX80-381" fmla="*/ 3501144 w 4522224"/>
              <a:gd name="connsiteY80-382" fmla="*/ 1962588 h 6062148"/>
              <a:gd name="connsiteX81-383" fmla="*/ 3333504 w 4522224"/>
              <a:gd name="connsiteY81-384" fmla="*/ 2305488 h 6062148"/>
              <a:gd name="connsiteX82-385" fmla="*/ 3249684 w 4522224"/>
              <a:gd name="connsiteY82-386" fmla="*/ 2473128 h 6062148"/>
              <a:gd name="connsiteX83-387" fmla="*/ 3127764 w 4522224"/>
              <a:gd name="connsiteY83-388" fmla="*/ 2663628 h 6062148"/>
              <a:gd name="connsiteX84-389" fmla="*/ 3066804 w 4522224"/>
              <a:gd name="connsiteY84-390" fmla="*/ 2838888 h 6062148"/>
              <a:gd name="connsiteX85-391" fmla="*/ 3059184 w 4522224"/>
              <a:gd name="connsiteY85-392" fmla="*/ 2915088 h 6062148"/>
              <a:gd name="connsiteX86-393" fmla="*/ 3013464 w 4522224"/>
              <a:gd name="connsiteY86-394" fmla="*/ 3014148 h 6062148"/>
              <a:gd name="connsiteX87-395" fmla="*/ 2975364 w 4522224"/>
              <a:gd name="connsiteY87-396" fmla="*/ 3082728 h 6062148"/>
              <a:gd name="connsiteX88-397" fmla="*/ 2952504 w 4522224"/>
              <a:gd name="connsiteY88-398" fmla="*/ 3120828 h 6062148"/>
              <a:gd name="connsiteX89-399" fmla="*/ 2952504 w 4522224"/>
              <a:gd name="connsiteY89-400" fmla="*/ 3555168 h 6062148"/>
              <a:gd name="connsiteX90-401" fmla="*/ 2952504 w 4522224"/>
              <a:gd name="connsiteY90-402" fmla="*/ 3562788 h 6062148"/>
              <a:gd name="connsiteX91-403" fmla="*/ 3005844 w 4522224"/>
              <a:gd name="connsiteY91-404" fmla="*/ 3539928 h 6062148"/>
              <a:gd name="connsiteX92-405" fmla="*/ 3059184 w 4522224"/>
              <a:gd name="connsiteY92-406" fmla="*/ 3562788 h 6062148"/>
              <a:gd name="connsiteX93-407" fmla="*/ 3104904 w 4522224"/>
              <a:gd name="connsiteY93-408" fmla="*/ 3570408 h 6062148"/>
              <a:gd name="connsiteX94-409" fmla="*/ 3135384 w 4522224"/>
              <a:gd name="connsiteY94-410" fmla="*/ 3631368 h 6062148"/>
              <a:gd name="connsiteX95-411" fmla="*/ 3112524 w 4522224"/>
              <a:gd name="connsiteY95-412" fmla="*/ 3738048 h 6062148"/>
              <a:gd name="connsiteX96-413" fmla="*/ 3120144 w 4522224"/>
              <a:gd name="connsiteY96-414" fmla="*/ 4103808 h 6062148"/>
              <a:gd name="connsiteX97-415" fmla="*/ 3112524 w 4522224"/>
              <a:gd name="connsiteY97-416" fmla="*/ 4119048 h 6062148"/>
              <a:gd name="connsiteX98-417" fmla="*/ 3158244 w 4522224"/>
              <a:gd name="connsiteY98-418" fmla="*/ 4157148 h 6062148"/>
              <a:gd name="connsiteX99-419" fmla="*/ 3196344 w 4522224"/>
              <a:gd name="connsiteY99-420" fmla="*/ 4164768 h 6062148"/>
              <a:gd name="connsiteX100-421" fmla="*/ 3226824 w 4522224"/>
              <a:gd name="connsiteY100-422" fmla="*/ 4172388 h 6062148"/>
              <a:gd name="connsiteX101-423" fmla="*/ 3280164 w 4522224"/>
              <a:gd name="connsiteY101-424" fmla="*/ 4294308 h 6062148"/>
              <a:gd name="connsiteX102-425" fmla="*/ 3295404 w 4522224"/>
              <a:gd name="connsiteY102-426" fmla="*/ 4347648 h 6062148"/>
              <a:gd name="connsiteX103-427" fmla="*/ 3325884 w 4522224"/>
              <a:gd name="connsiteY103-428" fmla="*/ 4408608 h 6062148"/>
              <a:gd name="connsiteX104-429" fmla="*/ 3546864 w 4522224"/>
              <a:gd name="connsiteY104-430" fmla="*/ 4644828 h 6062148"/>
              <a:gd name="connsiteX105-431" fmla="*/ 3882144 w 4522224"/>
              <a:gd name="connsiteY105-432" fmla="*/ 5025828 h 6062148"/>
              <a:gd name="connsiteX106-433" fmla="*/ 4095504 w 4522224"/>
              <a:gd name="connsiteY106-434" fmla="*/ 5300148 h 6062148"/>
              <a:gd name="connsiteX107-435" fmla="*/ 4362204 w 4522224"/>
              <a:gd name="connsiteY107-436" fmla="*/ 5726868 h 6062148"/>
              <a:gd name="connsiteX108-437" fmla="*/ 4522224 w 4522224"/>
              <a:gd name="connsiteY108-438" fmla="*/ 6046908 h 6062148"/>
              <a:gd name="connsiteX0-439" fmla="*/ 328606 w 4527226"/>
              <a:gd name="connsiteY0-440" fmla="*/ 6062148 h 6062148"/>
              <a:gd name="connsiteX1-441" fmla="*/ 381946 w 4527226"/>
              <a:gd name="connsiteY1-442" fmla="*/ 5924988 h 6062148"/>
              <a:gd name="connsiteX2-443" fmla="*/ 442906 w 4527226"/>
              <a:gd name="connsiteY2-444" fmla="*/ 5780208 h 6062148"/>
              <a:gd name="connsiteX3-445" fmla="*/ 473386 w 4527226"/>
              <a:gd name="connsiteY3-446" fmla="*/ 5665908 h 6062148"/>
              <a:gd name="connsiteX4-447" fmla="*/ 511486 w 4527226"/>
              <a:gd name="connsiteY4-448" fmla="*/ 5612568 h 6062148"/>
              <a:gd name="connsiteX5-449" fmla="*/ 541966 w 4527226"/>
              <a:gd name="connsiteY5-450" fmla="*/ 5521128 h 6062148"/>
              <a:gd name="connsiteX6-451" fmla="*/ 564826 w 4527226"/>
              <a:gd name="connsiteY6-452" fmla="*/ 5353488 h 6062148"/>
              <a:gd name="connsiteX7-453" fmla="*/ 602926 w 4527226"/>
              <a:gd name="connsiteY7-454" fmla="*/ 5223948 h 6062148"/>
              <a:gd name="connsiteX8-455" fmla="*/ 625786 w 4527226"/>
              <a:gd name="connsiteY8-456" fmla="*/ 5178228 h 6062148"/>
              <a:gd name="connsiteX9-457" fmla="*/ 701986 w 4527226"/>
              <a:gd name="connsiteY9-458" fmla="*/ 5071548 h 6062148"/>
              <a:gd name="connsiteX10-459" fmla="*/ 717226 w 4527226"/>
              <a:gd name="connsiteY10-460" fmla="*/ 5063928 h 6062148"/>
              <a:gd name="connsiteX11-461" fmla="*/ 709606 w 4527226"/>
              <a:gd name="connsiteY11-462" fmla="*/ 5025828 h 6062148"/>
              <a:gd name="connsiteX12-463" fmla="*/ 701986 w 4527226"/>
              <a:gd name="connsiteY12-464" fmla="*/ 5002968 h 6062148"/>
              <a:gd name="connsiteX13-465" fmla="*/ 968686 w 4527226"/>
              <a:gd name="connsiteY13-466" fmla="*/ 4682928 h 6062148"/>
              <a:gd name="connsiteX14-467" fmla="*/ 961066 w 4527226"/>
              <a:gd name="connsiteY14-468" fmla="*/ 4644828 h 6062148"/>
              <a:gd name="connsiteX15-469" fmla="*/ 1342066 w 4527226"/>
              <a:gd name="connsiteY15-470" fmla="*/ 4172388 h 6062148"/>
              <a:gd name="connsiteX16-471" fmla="*/ 1258246 w 4527226"/>
              <a:gd name="connsiteY16-472" fmla="*/ 4012368 h 6062148"/>
              <a:gd name="connsiteX17-473" fmla="*/ 1204906 w 4527226"/>
              <a:gd name="connsiteY17-474" fmla="*/ 3928548 h 6062148"/>
              <a:gd name="connsiteX18-475" fmla="*/ 1174426 w 4527226"/>
              <a:gd name="connsiteY18-476" fmla="*/ 3768528 h 6062148"/>
              <a:gd name="connsiteX19-477" fmla="*/ 1151566 w 4527226"/>
              <a:gd name="connsiteY19-478" fmla="*/ 3699948 h 6062148"/>
              <a:gd name="connsiteX20-479" fmla="*/ 1143946 w 4527226"/>
              <a:gd name="connsiteY20-480" fmla="*/ 3669468 h 6062148"/>
              <a:gd name="connsiteX21-481" fmla="*/ 1067746 w 4527226"/>
              <a:gd name="connsiteY21-482" fmla="*/ 3661848 h 6062148"/>
              <a:gd name="connsiteX22-483" fmla="*/ 938206 w 4527226"/>
              <a:gd name="connsiteY22-484" fmla="*/ 3669468 h 6062148"/>
              <a:gd name="connsiteX23-485" fmla="*/ 831526 w 4527226"/>
              <a:gd name="connsiteY23-486" fmla="*/ 3692328 h 6062148"/>
              <a:gd name="connsiteX24-487" fmla="*/ 610546 w 4527226"/>
              <a:gd name="connsiteY24-488" fmla="*/ 3738048 h 6062148"/>
              <a:gd name="connsiteX25-489" fmla="*/ 389566 w 4527226"/>
              <a:gd name="connsiteY25-490" fmla="*/ 3638988 h 6062148"/>
              <a:gd name="connsiteX26-491" fmla="*/ 381946 w 4527226"/>
              <a:gd name="connsiteY26-492" fmla="*/ 3326568 h 6062148"/>
              <a:gd name="connsiteX27-493" fmla="*/ 420046 w 4527226"/>
              <a:gd name="connsiteY27-494" fmla="*/ 3227508 h 6062148"/>
              <a:gd name="connsiteX28-495" fmla="*/ 389566 w 4527226"/>
              <a:gd name="connsiteY28-496" fmla="*/ 3166548 h 6062148"/>
              <a:gd name="connsiteX29-497" fmla="*/ 366706 w 4527226"/>
              <a:gd name="connsiteY29-498" fmla="*/ 3166548 h 6062148"/>
              <a:gd name="connsiteX30-499" fmla="*/ 351466 w 4527226"/>
              <a:gd name="connsiteY30-500" fmla="*/ 3105588 h 6062148"/>
              <a:gd name="connsiteX31-501" fmla="*/ 397186 w 4527226"/>
              <a:gd name="connsiteY31-502" fmla="*/ 3021768 h 6062148"/>
              <a:gd name="connsiteX32-503" fmla="*/ 488626 w 4527226"/>
              <a:gd name="connsiteY32-504" fmla="*/ 2998908 h 6062148"/>
              <a:gd name="connsiteX33-505" fmla="*/ 465766 w 4527226"/>
              <a:gd name="connsiteY33-506" fmla="*/ 2930328 h 6062148"/>
              <a:gd name="connsiteX34-507" fmla="*/ 435286 w 4527226"/>
              <a:gd name="connsiteY34-508" fmla="*/ 2930328 h 6062148"/>
              <a:gd name="connsiteX35-509" fmla="*/ 389566 w 4527226"/>
              <a:gd name="connsiteY35-510" fmla="*/ 2930328 h 6062148"/>
              <a:gd name="connsiteX36-511" fmla="*/ 305746 w 4527226"/>
              <a:gd name="connsiteY36-512" fmla="*/ 2876988 h 6062148"/>
              <a:gd name="connsiteX37-513" fmla="*/ 320986 w 4527226"/>
              <a:gd name="connsiteY37-514" fmla="*/ 2846508 h 6062148"/>
              <a:gd name="connsiteX38-515" fmla="*/ 328606 w 4527226"/>
              <a:gd name="connsiteY38-516" fmla="*/ 2793168 h 6062148"/>
              <a:gd name="connsiteX39-517" fmla="*/ 313366 w 4527226"/>
              <a:gd name="connsiteY39-518" fmla="*/ 2732208 h 6062148"/>
              <a:gd name="connsiteX40-519" fmla="*/ 267646 w 4527226"/>
              <a:gd name="connsiteY40-520" fmla="*/ 2671248 h 6062148"/>
              <a:gd name="connsiteX41-521" fmla="*/ 176206 w 4527226"/>
              <a:gd name="connsiteY41-522" fmla="*/ 2656008 h 6062148"/>
              <a:gd name="connsiteX42-523" fmla="*/ 54286 w 4527226"/>
              <a:gd name="connsiteY42-524" fmla="*/ 2610288 h 6062148"/>
              <a:gd name="connsiteX43-525" fmla="*/ 7931 w 4527226"/>
              <a:gd name="connsiteY43-526" fmla="*/ 2563298 h 6062148"/>
              <a:gd name="connsiteX44-527" fmla="*/ 8566 w 4527226"/>
              <a:gd name="connsiteY44-528" fmla="*/ 2488368 h 6062148"/>
              <a:gd name="connsiteX45-529" fmla="*/ 92386 w 4527226"/>
              <a:gd name="connsiteY45-530" fmla="*/ 2335968 h 6062148"/>
              <a:gd name="connsiteX46-531" fmla="*/ 221926 w 4527226"/>
              <a:gd name="connsiteY46-532" fmla="*/ 2175948 h 6062148"/>
              <a:gd name="connsiteX47-533" fmla="*/ 282886 w 4527226"/>
              <a:gd name="connsiteY47-534" fmla="*/ 2084508 h 6062148"/>
              <a:gd name="connsiteX48-535" fmla="*/ 328606 w 4527226"/>
              <a:gd name="connsiteY48-536" fmla="*/ 1977828 h 6062148"/>
              <a:gd name="connsiteX49-537" fmla="*/ 359086 w 4527226"/>
              <a:gd name="connsiteY49-538" fmla="*/ 1871148 h 6062148"/>
              <a:gd name="connsiteX50-539" fmla="*/ 374326 w 4527226"/>
              <a:gd name="connsiteY50-540" fmla="*/ 1810188 h 6062148"/>
              <a:gd name="connsiteX51-541" fmla="*/ 343846 w 4527226"/>
              <a:gd name="connsiteY51-542" fmla="*/ 1756848 h 6062148"/>
              <a:gd name="connsiteX52-543" fmla="*/ 328606 w 4527226"/>
              <a:gd name="connsiteY52-544" fmla="*/ 1680648 h 6062148"/>
              <a:gd name="connsiteX53-545" fmla="*/ 412426 w 4527226"/>
              <a:gd name="connsiteY53-546" fmla="*/ 1474908 h 6062148"/>
              <a:gd name="connsiteX54-547" fmla="*/ 442906 w 4527226"/>
              <a:gd name="connsiteY54-548" fmla="*/ 1307268 h 6062148"/>
              <a:gd name="connsiteX55-549" fmla="*/ 465766 w 4527226"/>
              <a:gd name="connsiteY55-550" fmla="*/ 1192968 h 6062148"/>
              <a:gd name="connsiteX56-551" fmla="*/ 503866 w 4527226"/>
              <a:gd name="connsiteY56-552" fmla="*/ 1055808 h 6062148"/>
              <a:gd name="connsiteX57-553" fmla="*/ 557206 w 4527226"/>
              <a:gd name="connsiteY57-554" fmla="*/ 888168 h 6062148"/>
              <a:gd name="connsiteX58-555" fmla="*/ 503866 w 4527226"/>
              <a:gd name="connsiteY58-556" fmla="*/ 888168 h 6062148"/>
              <a:gd name="connsiteX59-557" fmla="*/ 412426 w 4527226"/>
              <a:gd name="connsiteY59-558" fmla="*/ 834828 h 6062148"/>
              <a:gd name="connsiteX60-559" fmla="*/ 328606 w 4527226"/>
              <a:gd name="connsiteY60-560" fmla="*/ 789108 h 6062148"/>
              <a:gd name="connsiteX61-561" fmla="*/ 260026 w 4527226"/>
              <a:gd name="connsiteY61-562" fmla="*/ 773868 h 6062148"/>
              <a:gd name="connsiteX62-563" fmla="*/ 214306 w 4527226"/>
              <a:gd name="connsiteY62-564" fmla="*/ 751008 h 6062148"/>
              <a:gd name="connsiteX63-565" fmla="*/ 260026 w 4527226"/>
              <a:gd name="connsiteY63-566" fmla="*/ 674808 h 6062148"/>
              <a:gd name="connsiteX64-567" fmla="*/ 374326 w 4527226"/>
              <a:gd name="connsiteY64-568" fmla="*/ 606228 h 6062148"/>
              <a:gd name="connsiteX65-569" fmla="*/ 557206 w 4527226"/>
              <a:gd name="connsiteY65-570" fmla="*/ 507168 h 6062148"/>
              <a:gd name="connsiteX66-571" fmla="*/ 656266 w 4527226"/>
              <a:gd name="connsiteY66-572" fmla="*/ 423348 h 6062148"/>
              <a:gd name="connsiteX67-573" fmla="*/ 892486 w 4527226"/>
              <a:gd name="connsiteY67-574" fmla="*/ 232848 h 6062148"/>
              <a:gd name="connsiteX68-575" fmla="*/ 1174426 w 4527226"/>
              <a:gd name="connsiteY68-576" fmla="*/ 80448 h 6062148"/>
              <a:gd name="connsiteX69-577" fmla="*/ 1593526 w 4527226"/>
              <a:gd name="connsiteY69-578" fmla="*/ 11868 h 6062148"/>
              <a:gd name="connsiteX70-579" fmla="*/ 1944046 w 4527226"/>
              <a:gd name="connsiteY70-580" fmla="*/ 4248 h 6062148"/>
              <a:gd name="connsiteX71-581" fmla="*/ 2172646 w 4527226"/>
              <a:gd name="connsiteY71-582" fmla="*/ 4248 h 6062148"/>
              <a:gd name="connsiteX72-583" fmla="*/ 2393626 w 4527226"/>
              <a:gd name="connsiteY72-584" fmla="*/ 57588 h 6062148"/>
              <a:gd name="connsiteX73-585" fmla="*/ 2667946 w 4527226"/>
              <a:gd name="connsiteY73-586" fmla="*/ 133788 h 6062148"/>
              <a:gd name="connsiteX74-587" fmla="*/ 2820346 w 4527226"/>
              <a:gd name="connsiteY74-588" fmla="*/ 202368 h 6062148"/>
              <a:gd name="connsiteX75-589" fmla="*/ 3102286 w 4527226"/>
              <a:gd name="connsiteY75-590" fmla="*/ 400488 h 6062148"/>
              <a:gd name="connsiteX76-591" fmla="*/ 3285166 w 4527226"/>
              <a:gd name="connsiteY76-592" fmla="*/ 651948 h 6062148"/>
              <a:gd name="connsiteX77-593" fmla="*/ 3407086 w 4527226"/>
              <a:gd name="connsiteY77-594" fmla="*/ 918648 h 6062148"/>
              <a:gd name="connsiteX78-595" fmla="*/ 3475666 w 4527226"/>
              <a:gd name="connsiteY78-596" fmla="*/ 1238688 h 6062148"/>
              <a:gd name="connsiteX79-597" fmla="*/ 3506146 w 4527226"/>
              <a:gd name="connsiteY79-598" fmla="*/ 1543488 h 6062148"/>
              <a:gd name="connsiteX80-599" fmla="*/ 3506146 w 4527226"/>
              <a:gd name="connsiteY80-600" fmla="*/ 1962588 h 6062148"/>
              <a:gd name="connsiteX81-601" fmla="*/ 3338506 w 4527226"/>
              <a:gd name="connsiteY81-602" fmla="*/ 2305488 h 6062148"/>
              <a:gd name="connsiteX82-603" fmla="*/ 3254686 w 4527226"/>
              <a:gd name="connsiteY82-604" fmla="*/ 2473128 h 6062148"/>
              <a:gd name="connsiteX83-605" fmla="*/ 3132766 w 4527226"/>
              <a:gd name="connsiteY83-606" fmla="*/ 2663628 h 6062148"/>
              <a:gd name="connsiteX84-607" fmla="*/ 3071806 w 4527226"/>
              <a:gd name="connsiteY84-608" fmla="*/ 2838888 h 6062148"/>
              <a:gd name="connsiteX85-609" fmla="*/ 3064186 w 4527226"/>
              <a:gd name="connsiteY85-610" fmla="*/ 2915088 h 6062148"/>
              <a:gd name="connsiteX86-611" fmla="*/ 3018466 w 4527226"/>
              <a:gd name="connsiteY86-612" fmla="*/ 3014148 h 6062148"/>
              <a:gd name="connsiteX87-613" fmla="*/ 2980366 w 4527226"/>
              <a:gd name="connsiteY87-614" fmla="*/ 3082728 h 6062148"/>
              <a:gd name="connsiteX88-615" fmla="*/ 2957506 w 4527226"/>
              <a:gd name="connsiteY88-616" fmla="*/ 3120828 h 6062148"/>
              <a:gd name="connsiteX89-617" fmla="*/ 2957506 w 4527226"/>
              <a:gd name="connsiteY89-618" fmla="*/ 3555168 h 6062148"/>
              <a:gd name="connsiteX90-619" fmla="*/ 2957506 w 4527226"/>
              <a:gd name="connsiteY90-620" fmla="*/ 3562788 h 6062148"/>
              <a:gd name="connsiteX91-621" fmla="*/ 3010846 w 4527226"/>
              <a:gd name="connsiteY91-622" fmla="*/ 3539928 h 6062148"/>
              <a:gd name="connsiteX92-623" fmla="*/ 3064186 w 4527226"/>
              <a:gd name="connsiteY92-624" fmla="*/ 3562788 h 6062148"/>
              <a:gd name="connsiteX93-625" fmla="*/ 3109906 w 4527226"/>
              <a:gd name="connsiteY93-626" fmla="*/ 3570408 h 6062148"/>
              <a:gd name="connsiteX94-627" fmla="*/ 3140386 w 4527226"/>
              <a:gd name="connsiteY94-628" fmla="*/ 3631368 h 6062148"/>
              <a:gd name="connsiteX95-629" fmla="*/ 3117526 w 4527226"/>
              <a:gd name="connsiteY95-630" fmla="*/ 3738048 h 6062148"/>
              <a:gd name="connsiteX96-631" fmla="*/ 3125146 w 4527226"/>
              <a:gd name="connsiteY96-632" fmla="*/ 4103808 h 6062148"/>
              <a:gd name="connsiteX97-633" fmla="*/ 3117526 w 4527226"/>
              <a:gd name="connsiteY97-634" fmla="*/ 4119048 h 6062148"/>
              <a:gd name="connsiteX98-635" fmla="*/ 3163246 w 4527226"/>
              <a:gd name="connsiteY98-636" fmla="*/ 4157148 h 6062148"/>
              <a:gd name="connsiteX99-637" fmla="*/ 3201346 w 4527226"/>
              <a:gd name="connsiteY99-638" fmla="*/ 4164768 h 6062148"/>
              <a:gd name="connsiteX100-639" fmla="*/ 3231826 w 4527226"/>
              <a:gd name="connsiteY100-640" fmla="*/ 4172388 h 6062148"/>
              <a:gd name="connsiteX101-641" fmla="*/ 3285166 w 4527226"/>
              <a:gd name="connsiteY101-642" fmla="*/ 4294308 h 6062148"/>
              <a:gd name="connsiteX102-643" fmla="*/ 3300406 w 4527226"/>
              <a:gd name="connsiteY102-644" fmla="*/ 4347648 h 6062148"/>
              <a:gd name="connsiteX103-645" fmla="*/ 3330886 w 4527226"/>
              <a:gd name="connsiteY103-646" fmla="*/ 4408608 h 6062148"/>
              <a:gd name="connsiteX104-647" fmla="*/ 3551866 w 4527226"/>
              <a:gd name="connsiteY104-648" fmla="*/ 4644828 h 6062148"/>
              <a:gd name="connsiteX105-649" fmla="*/ 3887146 w 4527226"/>
              <a:gd name="connsiteY105-650" fmla="*/ 5025828 h 6062148"/>
              <a:gd name="connsiteX106-651" fmla="*/ 4100506 w 4527226"/>
              <a:gd name="connsiteY106-652" fmla="*/ 5300148 h 6062148"/>
              <a:gd name="connsiteX107-653" fmla="*/ 4367206 w 4527226"/>
              <a:gd name="connsiteY107-654" fmla="*/ 5726868 h 6062148"/>
              <a:gd name="connsiteX108-655" fmla="*/ 4527226 w 4527226"/>
              <a:gd name="connsiteY108-656" fmla="*/ 6046908 h 6062148"/>
              <a:gd name="connsiteX0-657" fmla="*/ 328606 w 4527226"/>
              <a:gd name="connsiteY0-658" fmla="*/ 6062148 h 6062148"/>
              <a:gd name="connsiteX1-659" fmla="*/ 381946 w 4527226"/>
              <a:gd name="connsiteY1-660" fmla="*/ 5924988 h 6062148"/>
              <a:gd name="connsiteX2-661" fmla="*/ 442906 w 4527226"/>
              <a:gd name="connsiteY2-662" fmla="*/ 5780208 h 6062148"/>
              <a:gd name="connsiteX3-663" fmla="*/ 473386 w 4527226"/>
              <a:gd name="connsiteY3-664" fmla="*/ 5665908 h 6062148"/>
              <a:gd name="connsiteX4-665" fmla="*/ 511486 w 4527226"/>
              <a:gd name="connsiteY4-666" fmla="*/ 5612568 h 6062148"/>
              <a:gd name="connsiteX5-667" fmla="*/ 541966 w 4527226"/>
              <a:gd name="connsiteY5-668" fmla="*/ 5521128 h 6062148"/>
              <a:gd name="connsiteX6-669" fmla="*/ 564826 w 4527226"/>
              <a:gd name="connsiteY6-670" fmla="*/ 5353488 h 6062148"/>
              <a:gd name="connsiteX7-671" fmla="*/ 602926 w 4527226"/>
              <a:gd name="connsiteY7-672" fmla="*/ 5223948 h 6062148"/>
              <a:gd name="connsiteX8-673" fmla="*/ 625786 w 4527226"/>
              <a:gd name="connsiteY8-674" fmla="*/ 5178228 h 6062148"/>
              <a:gd name="connsiteX9-675" fmla="*/ 701986 w 4527226"/>
              <a:gd name="connsiteY9-676" fmla="*/ 5071548 h 6062148"/>
              <a:gd name="connsiteX10-677" fmla="*/ 717226 w 4527226"/>
              <a:gd name="connsiteY10-678" fmla="*/ 5063928 h 6062148"/>
              <a:gd name="connsiteX11-679" fmla="*/ 709606 w 4527226"/>
              <a:gd name="connsiteY11-680" fmla="*/ 5025828 h 6062148"/>
              <a:gd name="connsiteX12-681" fmla="*/ 701986 w 4527226"/>
              <a:gd name="connsiteY12-682" fmla="*/ 5002968 h 6062148"/>
              <a:gd name="connsiteX13-683" fmla="*/ 968686 w 4527226"/>
              <a:gd name="connsiteY13-684" fmla="*/ 4682928 h 6062148"/>
              <a:gd name="connsiteX14-685" fmla="*/ 961066 w 4527226"/>
              <a:gd name="connsiteY14-686" fmla="*/ 4644828 h 6062148"/>
              <a:gd name="connsiteX15-687" fmla="*/ 1342066 w 4527226"/>
              <a:gd name="connsiteY15-688" fmla="*/ 4172388 h 6062148"/>
              <a:gd name="connsiteX16-689" fmla="*/ 1258246 w 4527226"/>
              <a:gd name="connsiteY16-690" fmla="*/ 4012368 h 6062148"/>
              <a:gd name="connsiteX17-691" fmla="*/ 1204906 w 4527226"/>
              <a:gd name="connsiteY17-692" fmla="*/ 3928548 h 6062148"/>
              <a:gd name="connsiteX18-693" fmla="*/ 1174426 w 4527226"/>
              <a:gd name="connsiteY18-694" fmla="*/ 3768528 h 6062148"/>
              <a:gd name="connsiteX19-695" fmla="*/ 1151566 w 4527226"/>
              <a:gd name="connsiteY19-696" fmla="*/ 3699948 h 6062148"/>
              <a:gd name="connsiteX20-697" fmla="*/ 1143946 w 4527226"/>
              <a:gd name="connsiteY20-698" fmla="*/ 3669468 h 6062148"/>
              <a:gd name="connsiteX21-699" fmla="*/ 1067746 w 4527226"/>
              <a:gd name="connsiteY21-700" fmla="*/ 3661848 h 6062148"/>
              <a:gd name="connsiteX22-701" fmla="*/ 938206 w 4527226"/>
              <a:gd name="connsiteY22-702" fmla="*/ 3669468 h 6062148"/>
              <a:gd name="connsiteX23-703" fmla="*/ 831526 w 4527226"/>
              <a:gd name="connsiteY23-704" fmla="*/ 3692328 h 6062148"/>
              <a:gd name="connsiteX24-705" fmla="*/ 610546 w 4527226"/>
              <a:gd name="connsiteY24-706" fmla="*/ 3738048 h 6062148"/>
              <a:gd name="connsiteX25-707" fmla="*/ 389566 w 4527226"/>
              <a:gd name="connsiteY25-708" fmla="*/ 3638988 h 6062148"/>
              <a:gd name="connsiteX26-709" fmla="*/ 381946 w 4527226"/>
              <a:gd name="connsiteY26-710" fmla="*/ 3326568 h 6062148"/>
              <a:gd name="connsiteX27-711" fmla="*/ 420046 w 4527226"/>
              <a:gd name="connsiteY27-712" fmla="*/ 3227508 h 6062148"/>
              <a:gd name="connsiteX28-713" fmla="*/ 389566 w 4527226"/>
              <a:gd name="connsiteY28-714" fmla="*/ 3166548 h 6062148"/>
              <a:gd name="connsiteX29-715" fmla="*/ 351466 w 4527226"/>
              <a:gd name="connsiteY29-716" fmla="*/ 3105588 h 6062148"/>
              <a:gd name="connsiteX30-717" fmla="*/ 397186 w 4527226"/>
              <a:gd name="connsiteY30-718" fmla="*/ 3021768 h 6062148"/>
              <a:gd name="connsiteX31-719" fmla="*/ 488626 w 4527226"/>
              <a:gd name="connsiteY31-720" fmla="*/ 2998908 h 6062148"/>
              <a:gd name="connsiteX32-721" fmla="*/ 465766 w 4527226"/>
              <a:gd name="connsiteY32-722" fmla="*/ 2930328 h 6062148"/>
              <a:gd name="connsiteX33-723" fmla="*/ 435286 w 4527226"/>
              <a:gd name="connsiteY33-724" fmla="*/ 2930328 h 6062148"/>
              <a:gd name="connsiteX34-725" fmla="*/ 389566 w 4527226"/>
              <a:gd name="connsiteY34-726" fmla="*/ 2930328 h 6062148"/>
              <a:gd name="connsiteX35-727" fmla="*/ 305746 w 4527226"/>
              <a:gd name="connsiteY35-728" fmla="*/ 2876988 h 6062148"/>
              <a:gd name="connsiteX36-729" fmla="*/ 320986 w 4527226"/>
              <a:gd name="connsiteY36-730" fmla="*/ 2846508 h 6062148"/>
              <a:gd name="connsiteX37-731" fmla="*/ 328606 w 4527226"/>
              <a:gd name="connsiteY37-732" fmla="*/ 2793168 h 6062148"/>
              <a:gd name="connsiteX38-733" fmla="*/ 313366 w 4527226"/>
              <a:gd name="connsiteY38-734" fmla="*/ 2732208 h 6062148"/>
              <a:gd name="connsiteX39-735" fmla="*/ 267646 w 4527226"/>
              <a:gd name="connsiteY39-736" fmla="*/ 2671248 h 6062148"/>
              <a:gd name="connsiteX40-737" fmla="*/ 176206 w 4527226"/>
              <a:gd name="connsiteY40-738" fmla="*/ 2656008 h 6062148"/>
              <a:gd name="connsiteX41-739" fmla="*/ 54286 w 4527226"/>
              <a:gd name="connsiteY41-740" fmla="*/ 2610288 h 6062148"/>
              <a:gd name="connsiteX42-741" fmla="*/ 7931 w 4527226"/>
              <a:gd name="connsiteY42-742" fmla="*/ 2563298 h 6062148"/>
              <a:gd name="connsiteX43-743" fmla="*/ 8566 w 4527226"/>
              <a:gd name="connsiteY43-744" fmla="*/ 2488368 h 6062148"/>
              <a:gd name="connsiteX44-745" fmla="*/ 92386 w 4527226"/>
              <a:gd name="connsiteY44-746" fmla="*/ 2335968 h 6062148"/>
              <a:gd name="connsiteX45-747" fmla="*/ 221926 w 4527226"/>
              <a:gd name="connsiteY45-748" fmla="*/ 2175948 h 6062148"/>
              <a:gd name="connsiteX46-749" fmla="*/ 282886 w 4527226"/>
              <a:gd name="connsiteY46-750" fmla="*/ 2084508 h 6062148"/>
              <a:gd name="connsiteX47-751" fmla="*/ 328606 w 4527226"/>
              <a:gd name="connsiteY47-752" fmla="*/ 1977828 h 6062148"/>
              <a:gd name="connsiteX48-753" fmla="*/ 359086 w 4527226"/>
              <a:gd name="connsiteY48-754" fmla="*/ 1871148 h 6062148"/>
              <a:gd name="connsiteX49-755" fmla="*/ 374326 w 4527226"/>
              <a:gd name="connsiteY49-756" fmla="*/ 1810188 h 6062148"/>
              <a:gd name="connsiteX50-757" fmla="*/ 343846 w 4527226"/>
              <a:gd name="connsiteY50-758" fmla="*/ 1756848 h 6062148"/>
              <a:gd name="connsiteX51-759" fmla="*/ 328606 w 4527226"/>
              <a:gd name="connsiteY51-760" fmla="*/ 1680648 h 6062148"/>
              <a:gd name="connsiteX52-761" fmla="*/ 412426 w 4527226"/>
              <a:gd name="connsiteY52-762" fmla="*/ 1474908 h 6062148"/>
              <a:gd name="connsiteX53-763" fmla="*/ 442906 w 4527226"/>
              <a:gd name="connsiteY53-764" fmla="*/ 1307268 h 6062148"/>
              <a:gd name="connsiteX54-765" fmla="*/ 465766 w 4527226"/>
              <a:gd name="connsiteY54-766" fmla="*/ 1192968 h 6062148"/>
              <a:gd name="connsiteX55-767" fmla="*/ 503866 w 4527226"/>
              <a:gd name="connsiteY55-768" fmla="*/ 1055808 h 6062148"/>
              <a:gd name="connsiteX56-769" fmla="*/ 557206 w 4527226"/>
              <a:gd name="connsiteY56-770" fmla="*/ 888168 h 6062148"/>
              <a:gd name="connsiteX57-771" fmla="*/ 503866 w 4527226"/>
              <a:gd name="connsiteY57-772" fmla="*/ 888168 h 6062148"/>
              <a:gd name="connsiteX58-773" fmla="*/ 412426 w 4527226"/>
              <a:gd name="connsiteY58-774" fmla="*/ 834828 h 6062148"/>
              <a:gd name="connsiteX59-775" fmla="*/ 328606 w 4527226"/>
              <a:gd name="connsiteY59-776" fmla="*/ 789108 h 6062148"/>
              <a:gd name="connsiteX60-777" fmla="*/ 260026 w 4527226"/>
              <a:gd name="connsiteY60-778" fmla="*/ 773868 h 6062148"/>
              <a:gd name="connsiteX61-779" fmla="*/ 214306 w 4527226"/>
              <a:gd name="connsiteY61-780" fmla="*/ 751008 h 6062148"/>
              <a:gd name="connsiteX62-781" fmla="*/ 260026 w 4527226"/>
              <a:gd name="connsiteY62-782" fmla="*/ 674808 h 6062148"/>
              <a:gd name="connsiteX63-783" fmla="*/ 374326 w 4527226"/>
              <a:gd name="connsiteY63-784" fmla="*/ 606228 h 6062148"/>
              <a:gd name="connsiteX64-785" fmla="*/ 557206 w 4527226"/>
              <a:gd name="connsiteY64-786" fmla="*/ 507168 h 6062148"/>
              <a:gd name="connsiteX65-787" fmla="*/ 656266 w 4527226"/>
              <a:gd name="connsiteY65-788" fmla="*/ 423348 h 6062148"/>
              <a:gd name="connsiteX66-789" fmla="*/ 892486 w 4527226"/>
              <a:gd name="connsiteY66-790" fmla="*/ 232848 h 6062148"/>
              <a:gd name="connsiteX67-791" fmla="*/ 1174426 w 4527226"/>
              <a:gd name="connsiteY67-792" fmla="*/ 80448 h 6062148"/>
              <a:gd name="connsiteX68-793" fmla="*/ 1593526 w 4527226"/>
              <a:gd name="connsiteY68-794" fmla="*/ 11868 h 6062148"/>
              <a:gd name="connsiteX69-795" fmla="*/ 1944046 w 4527226"/>
              <a:gd name="connsiteY69-796" fmla="*/ 4248 h 6062148"/>
              <a:gd name="connsiteX70-797" fmla="*/ 2172646 w 4527226"/>
              <a:gd name="connsiteY70-798" fmla="*/ 4248 h 6062148"/>
              <a:gd name="connsiteX71-799" fmla="*/ 2393626 w 4527226"/>
              <a:gd name="connsiteY71-800" fmla="*/ 57588 h 6062148"/>
              <a:gd name="connsiteX72-801" fmla="*/ 2667946 w 4527226"/>
              <a:gd name="connsiteY72-802" fmla="*/ 133788 h 6062148"/>
              <a:gd name="connsiteX73-803" fmla="*/ 2820346 w 4527226"/>
              <a:gd name="connsiteY73-804" fmla="*/ 202368 h 6062148"/>
              <a:gd name="connsiteX74-805" fmla="*/ 3102286 w 4527226"/>
              <a:gd name="connsiteY74-806" fmla="*/ 400488 h 6062148"/>
              <a:gd name="connsiteX75-807" fmla="*/ 3285166 w 4527226"/>
              <a:gd name="connsiteY75-808" fmla="*/ 651948 h 6062148"/>
              <a:gd name="connsiteX76-809" fmla="*/ 3407086 w 4527226"/>
              <a:gd name="connsiteY76-810" fmla="*/ 918648 h 6062148"/>
              <a:gd name="connsiteX77-811" fmla="*/ 3475666 w 4527226"/>
              <a:gd name="connsiteY77-812" fmla="*/ 1238688 h 6062148"/>
              <a:gd name="connsiteX78-813" fmla="*/ 3506146 w 4527226"/>
              <a:gd name="connsiteY78-814" fmla="*/ 1543488 h 6062148"/>
              <a:gd name="connsiteX79-815" fmla="*/ 3506146 w 4527226"/>
              <a:gd name="connsiteY79-816" fmla="*/ 1962588 h 6062148"/>
              <a:gd name="connsiteX80-817" fmla="*/ 3338506 w 4527226"/>
              <a:gd name="connsiteY80-818" fmla="*/ 2305488 h 6062148"/>
              <a:gd name="connsiteX81-819" fmla="*/ 3254686 w 4527226"/>
              <a:gd name="connsiteY81-820" fmla="*/ 2473128 h 6062148"/>
              <a:gd name="connsiteX82-821" fmla="*/ 3132766 w 4527226"/>
              <a:gd name="connsiteY82-822" fmla="*/ 2663628 h 6062148"/>
              <a:gd name="connsiteX83-823" fmla="*/ 3071806 w 4527226"/>
              <a:gd name="connsiteY83-824" fmla="*/ 2838888 h 6062148"/>
              <a:gd name="connsiteX84-825" fmla="*/ 3064186 w 4527226"/>
              <a:gd name="connsiteY84-826" fmla="*/ 2915088 h 6062148"/>
              <a:gd name="connsiteX85-827" fmla="*/ 3018466 w 4527226"/>
              <a:gd name="connsiteY85-828" fmla="*/ 3014148 h 6062148"/>
              <a:gd name="connsiteX86-829" fmla="*/ 2980366 w 4527226"/>
              <a:gd name="connsiteY86-830" fmla="*/ 3082728 h 6062148"/>
              <a:gd name="connsiteX87-831" fmla="*/ 2957506 w 4527226"/>
              <a:gd name="connsiteY87-832" fmla="*/ 3120828 h 6062148"/>
              <a:gd name="connsiteX88-833" fmla="*/ 2957506 w 4527226"/>
              <a:gd name="connsiteY88-834" fmla="*/ 3555168 h 6062148"/>
              <a:gd name="connsiteX89-835" fmla="*/ 2957506 w 4527226"/>
              <a:gd name="connsiteY89-836" fmla="*/ 3562788 h 6062148"/>
              <a:gd name="connsiteX90-837" fmla="*/ 3010846 w 4527226"/>
              <a:gd name="connsiteY90-838" fmla="*/ 3539928 h 6062148"/>
              <a:gd name="connsiteX91-839" fmla="*/ 3064186 w 4527226"/>
              <a:gd name="connsiteY91-840" fmla="*/ 3562788 h 6062148"/>
              <a:gd name="connsiteX92-841" fmla="*/ 3109906 w 4527226"/>
              <a:gd name="connsiteY92-842" fmla="*/ 3570408 h 6062148"/>
              <a:gd name="connsiteX93-843" fmla="*/ 3140386 w 4527226"/>
              <a:gd name="connsiteY93-844" fmla="*/ 3631368 h 6062148"/>
              <a:gd name="connsiteX94-845" fmla="*/ 3117526 w 4527226"/>
              <a:gd name="connsiteY94-846" fmla="*/ 3738048 h 6062148"/>
              <a:gd name="connsiteX95-847" fmla="*/ 3125146 w 4527226"/>
              <a:gd name="connsiteY95-848" fmla="*/ 4103808 h 6062148"/>
              <a:gd name="connsiteX96-849" fmla="*/ 3117526 w 4527226"/>
              <a:gd name="connsiteY96-850" fmla="*/ 4119048 h 6062148"/>
              <a:gd name="connsiteX97-851" fmla="*/ 3163246 w 4527226"/>
              <a:gd name="connsiteY97-852" fmla="*/ 4157148 h 6062148"/>
              <a:gd name="connsiteX98-853" fmla="*/ 3201346 w 4527226"/>
              <a:gd name="connsiteY98-854" fmla="*/ 4164768 h 6062148"/>
              <a:gd name="connsiteX99-855" fmla="*/ 3231826 w 4527226"/>
              <a:gd name="connsiteY99-856" fmla="*/ 4172388 h 6062148"/>
              <a:gd name="connsiteX100-857" fmla="*/ 3285166 w 4527226"/>
              <a:gd name="connsiteY100-858" fmla="*/ 4294308 h 6062148"/>
              <a:gd name="connsiteX101-859" fmla="*/ 3300406 w 4527226"/>
              <a:gd name="connsiteY101-860" fmla="*/ 4347648 h 6062148"/>
              <a:gd name="connsiteX102-861" fmla="*/ 3330886 w 4527226"/>
              <a:gd name="connsiteY102-862" fmla="*/ 4408608 h 6062148"/>
              <a:gd name="connsiteX103-863" fmla="*/ 3551866 w 4527226"/>
              <a:gd name="connsiteY103-864" fmla="*/ 4644828 h 6062148"/>
              <a:gd name="connsiteX104-865" fmla="*/ 3887146 w 4527226"/>
              <a:gd name="connsiteY104-866" fmla="*/ 5025828 h 6062148"/>
              <a:gd name="connsiteX105-867" fmla="*/ 4100506 w 4527226"/>
              <a:gd name="connsiteY105-868" fmla="*/ 5300148 h 6062148"/>
              <a:gd name="connsiteX106-869" fmla="*/ 4367206 w 4527226"/>
              <a:gd name="connsiteY106-870" fmla="*/ 5726868 h 6062148"/>
              <a:gd name="connsiteX107-871" fmla="*/ 4527226 w 4527226"/>
              <a:gd name="connsiteY107-872" fmla="*/ 6046908 h 6062148"/>
              <a:gd name="connsiteX0-873" fmla="*/ 328606 w 4527226"/>
              <a:gd name="connsiteY0-874" fmla="*/ 6062148 h 6062148"/>
              <a:gd name="connsiteX1-875" fmla="*/ 381946 w 4527226"/>
              <a:gd name="connsiteY1-876" fmla="*/ 5924988 h 6062148"/>
              <a:gd name="connsiteX2-877" fmla="*/ 442906 w 4527226"/>
              <a:gd name="connsiteY2-878" fmla="*/ 5780208 h 6062148"/>
              <a:gd name="connsiteX3-879" fmla="*/ 473386 w 4527226"/>
              <a:gd name="connsiteY3-880" fmla="*/ 5665908 h 6062148"/>
              <a:gd name="connsiteX4-881" fmla="*/ 511486 w 4527226"/>
              <a:gd name="connsiteY4-882" fmla="*/ 5612568 h 6062148"/>
              <a:gd name="connsiteX5-883" fmla="*/ 541966 w 4527226"/>
              <a:gd name="connsiteY5-884" fmla="*/ 5521128 h 6062148"/>
              <a:gd name="connsiteX6-885" fmla="*/ 564826 w 4527226"/>
              <a:gd name="connsiteY6-886" fmla="*/ 5353488 h 6062148"/>
              <a:gd name="connsiteX7-887" fmla="*/ 602926 w 4527226"/>
              <a:gd name="connsiteY7-888" fmla="*/ 5223948 h 6062148"/>
              <a:gd name="connsiteX8-889" fmla="*/ 625786 w 4527226"/>
              <a:gd name="connsiteY8-890" fmla="*/ 5178228 h 6062148"/>
              <a:gd name="connsiteX9-891" fmla="*/ 701986 w 4527226"/>
              <a:gd name="connsiteY9-892" fmla="*/ 5071548 h 6062148"/>
              <a:gd name="connsiteX10-893" fmla="*/ 717226 w 4527226"/>
              <a:gd name="connsiteY10-894" fmla="*/ 5063928 h 6062148"/>
              <a:gd name="connsiteX11-895" fmla="*/ 709606 w 4527226"/>
              <a:gd name="connsiteY11-896" fmla="*/ 5025828 h 6062148"/>
              <a:gd name="connsiteX12-897" fmla="*/ 701986 w 4527226"/>
              <a:gd name="connsiteY12-898" fmla="*/ 5002968 h 6062148"/>
              <a:gd name="connsiteX13-899" fmla="*/ 968686 w 4527226"/>
              <a:gd name="connsiteY13-900" fmla="*/ 4682928 h 6062148"/>
              <a:gd name="connsiteX14-901" fmla="*/ 961066 w 4527226"/>
              <a:gd name="connsiteY14-902" fmla="*/ 4644828 h 6062148"/>
              <a:gd name="connsiteX15-903" fmla="*/ 1342066 w 4527226"/>
              <a:gd name="connsiteY15-904" fmla="*/ 4172388 h 6062148"/>
              <a:gd name="connsiteX16-905" fmla="*/ 1258246 w 4527226"/>
              <a:gd name="connsiteY16-906" fmla="*/ 4012368 h 6062148"/>
              <a:gd name="connsiteX17-907" fmla="*/ 1204906 w 4527226"/>
              <a:gd name="connsiteY17-908" fmla="*/ 3928548 h 6062148"/>
              <a:gd name="connsiteX18-909" fmla="*/ 1174426 w 4527226"/>
              <a:gd name="connsiteY18-910" fmla="*/ 3768528 h 6062148"/>
              <a:gd name="connsiteX19-911" fmla="*/ 1151566 w 4527226"/>
              <a:gd name="connsiteY19-912" fmla="*/ 3699948 h 6062148"/>
              <a:gd name="connsiteX20-913" fmla="*/ 1143946 w 4527226"/>
              <a:gd name="connsiteY20-914" fmla="*/ 3669468 h 6062148"/>
              <a:gd name="connsiteX21-915" fmla="*/ 1067746 w 4527226"/>
              <a:gd name="connsiteY21-916" fmla="*/ 3661848 h 6062148"/>
              <a:gd name="connsiteX22-917" fmla="*/ 938206 w 4527226"/>
              <a:gd name="connsiteY22-918" fmla="*/ 3669468 h 6062148"/>
              <a:gd name="connsiteX23-919" fmla="*/ 831526 w 4527226"/>
              <a:gd name="connsiteY23-920" fmla="*/ 3692328 h 6062148"/>
              <a:gd name="connsiteX24-921" fmla="*/ 610546 w 4527226"/>
              <a:gd name="connsiteY24-922" fmla="*/ 3738048 h 6062148"/>
              <a:gd name="connsiteX25-923" fmla="*/ 389566 w 4527226"/>
              <a:gd name="connsiteY25-924" fmla="*/ 3638988 h 6062148"/>
              <a:gd name="connsiteX26-925" fmla="*/ 381946 w 4527226"/>
              <a:gd name="connsiteY26-926" fmla="*/ 3326568 h 6062148"/>
              <a:gd name="connsiteX27-927" fmla="*/ 420046 w 4527226"/>
              <a:gd name="connsiteY27-928" fmla="*/ 3227508 h 6062148"/>
              <a:gd name="connsiteX28-929" fmla="*/ 389566 w 4527226"/>
              <a:gd name="connsiteY28-930" fmla="*/ 3166548 h 6062148"/>
              <a:gd name="connsiteX29-931" fmla="*/ 351466 w 4527226"/>
              <a:gd name="connsiteY29-932" fmla="*/ 3105588 h 6062148"/>
              <a:gd name="connsiteX30-933" fmla="*/ 397186 w 4527226"/>
              <a:gd name="connsiteY30-934" fmla="*/ 3021768 h 6062148"/>
              <a:gd name="connsiteX31-935" fmla="*/ 488626 w 4527226"/>
              <a:gd name="connsiteY31-936" fmla="*/ 2998908 h 6062148"/>
              <a:gd name="connsiteX32-937" fmla="*/ 465766 w 4527226"/>
              <a:gd name="connsiteY32-938" fmla="*/ 2930328 h 6062148"/>
              <a:gd name="connsiteX33-939" fmla="*/ 435286 w 4527226"/>
              <a:gd name="connsiteY33-940" fmla="*/ 2930328 h 6062148"/>
              <a:gd name="connsiteX34-941" fmla="*/ 389566 w 4527226"/>
              <a:gd name="connsiteY34-942" fmla="*/ 2930328 h 6062148"/>
              <a:gd name="connsiteX35-943" fmla="*/ 314000 w 4527226"/>
              <a:gd name="connsiteY35-944" fmla="*/ 2893495 h 6062148"/>
              <a:gd name="connsiteX36-945" fmla="*/ 320986 w 4527226"/>
              <a:gd name="connsiteY36-946" fmla="*/ 2846508 h 6062148"/>
              <a:gd name="connsiteX37-947" fmla="*/ 328606 w 4527226"/>
              <a:gd name="connsiteY37-948" fmla="*/ 2793168 h 6062148"/>
              <a:gd name="connsiteX38-949" fmla="*/ 313366 w 4527226"/>
              <a:gd name="connsiteY38-950" fmla="*/ 2732208 h 6062148"/>
              <a:gd name="connsiteX39-951" fmla="*/ 267646 w 4527226"/>
              <a:gd name="connsiteY39-952" fmla="*/ 2671248 h 6062148"/>
              <a:gd name="connsiteX40-953" fmla="*/ 176206 w 4527226"/>
              <a:gd name="connsiteY40-954" fmla="*/ 2656008 h 6062148"/>
              <a:gd name="connsiteX41-955" fmla="*/ 54286 w 4527226"/>
              <a:gd name="connsiteY41-956" fmla="*/ 2610288 h 6062148"/>
              <a:gd name="connsiteX42-957" fmla="*/ 7931 w 4527226"/>
              <a:gd name="connsiteY42-958" fmla="*/ 2563298 h 6062148"/>
              <a:gd name="connsiteX43-959" fmla="*/ 8566 w 4527226"/>
              <a:gd name="connsiteY43-960" fmla="*/ 2488368 h 6062148"/>
              <a:gd name="connsiteX44-961" fmla="*/ 92386 w 4527226"/>
              <a:gd name="connsiteY44-962" fmla="*/ 2335968 h 6062148"/>
              <a:gd name="connsiteX45-963" fmla="*/ 221926 w 4527226"/>
              <a:gd name="connsiteY45-964" fmla="*/ 2175948 h 6062148"/>
              <a:gd name="connsiteX46-965" fmla="*/ 282886 w 4527226"/>
              <a:gd name="connsiteY46-966" fmla="*/ 2084508 h 6062148"/>
              <a:gd name="connsiteX47-967" fmla="*/ 328606 w 4527226"/>
              <a:gd name="connsiteY47-968" fmla="*/ 1977828 h 6062148"/>
              <a:gd name="connsiteX48-969" fmla="*/ 359086 w 4527226"/>
              <a:gd name="connsiteY48-970" fmla="*/ 1871148 h 6062148"/>
              <a:gd name="connsiteX49-971" fmla="*/ 374326 w 4527226"/>
              <a:gd name="connsiteY49-972" fmla="*/ 1810188 h 6062148"/>
              <a:gd name="connsiteX50-973" fmla="*/ 343846 w 4527226"/>
              <a:gd name="connsiteY50-974" fmla="*/ 1756848 h 6062148"/>
              <a:gd name="connsiteX51-975" fmla="*/ 328606 w 4527226"/>
              <a:gd name="connsiteY51-976" fmla="*/ 1680648 h 6062148"/>
              <a:gd name="connsiteX52-977" fmla="*/ 412426 w 4527226"/>
              <a:gd name="connsiteY52-978" fmla="*/ 1474908 h 6062148"/>
              <a:gd name="connsiteX53-979" fmla="*/ 442906 w 4527226"/>
              <a:gd name="connsiteY53-980" fmla="*/ 1307268 h 6062148"/>
              <a:gd name="connsiteX54-981" fmla="*/ 465766 w 4527226"/>
              <a:gd name="connsiteY54-982" fmla="*/ 1192968 h 6062148"/>
              <a:gd name="connsiteX55-983" fmla="*/ 503866 w 4527226"/>
              <a:gd name="connsiteY55-984" fmla="*/ 1055808 h 6062148"/>
              <a:gd name="connsiteX56-985" fmla="*/ 557206 w 4527226"/>
              <a:gd name="connsiteY56-986" fmla="*/ 888168 h 6062148"/>
              <a:gd name="connsiteX57-987" fmla="*/ 503866 w 4527226"/>
              <a:gd name="connsiteY57-988" fmla="*/ 888168 h 6062148"/>
              <a:gd name="connsiteX58-989" fmla="*/ 412426 w 4527226"/>
              <a:gd name="connsiteY58-990" fmla="*/ 834828 h 6062148"/>
              <a:gd name="connsiteX59-991" fmla="*/ 328606 w 4527226"/>
              <a:gd name="connsiteY59-992" fmla="*/ 789108 h 6062148"/>
              <a:gd name="connsiteX60-993" fmla="*/ 260026 w 4527226"/>
              <a:gd name="connsiteY60-994" fmla="*/ 773868 h 6062148"/>
              <a:gd name="connsiteX61-995" fmla="*/ 214306 w 4527226"/>
              <a:gd name="connsiteY61-996" fmla="*/ 751008 h 6062148"/>
              <a:gd name="connsiteX62-997" fmla="*/ 260026 w 4527226"/>
              <a:gd name="connsiteY62-998" fmla="*/ 674808 h 6062148"/>
              <a:gd name="connsiteX63-999" fmla="*/ 374326 w 4527226"/>
              <a:gd name="connsiteY63-1000" fmla="*/ 606228 h 6062148"/>
              <a:gd name="connsiteX64-1001" fmla="*/ 557206 w 4527226"/>
              <a:gd name="connsiteY64-1002" fmla="*/ 507168 h 6062148"/>
              <a:gd name="connsiteX65-1003" fmla="*/ 656266 w 4527226"/>
              <a:gd name="connsiteY65-1004" fmla="*/ 423348 h 6062148"/>
              <a:gd name="connsiteX66-1005" fmla="*/ 892486 w 4527226"/>
              <a:gd name="connsiteY66-1006" fmla="*/ 232848 h 6062148"/>
              <a:gd name="connsiteX67-1007" fmla="*/ 1174426 w 4527226"/>
              <a:gd name="connsiteY67-1008" fmla="*/ 80448 h 6062148"/>
              <a:gd name="connsiteX68-1009" fmla="*/ 1593526 w 4527226"/>
              <a:gd name="connsiteY68-1010" fmla="*/ 11868 h 6062148"/>
              <a:gd name="connsiteX69-1011" fmla="*/ 1944046 w 4527226"/>
              <a:gd name="connsiteY69-1012" fmla="*/ 4248 h 6062148"/>
              <a:gd name="connsiteX70-1013" fmla="*/ 2172646 w 4527226"/>
              <a:gd name="connsiteY70-1014" fmla="*/ 4248 h 6062148"/>
              <a:gd name="connsiteX71-1015" fmla="*/ 2393626 w 4527226"/>
              <a:gd name="connsiteY71-1016" fmla="*/ 57588 h 6062148"/>
              <a:gd name="connsiteX72-1017" fmla="*/ 2667946 w 4527226"/>
              <a:gd name="connsiteY72-1018" fmla="*/ 133788 h 6062148"/>
              <a:gd name="connsiteX73-1019" fmla="*/ 2820346 w 4527226"/>
              <a:gd name="connsiteY73-1020" fmla="*/ 202368 h 6062148"/>
              <a:gd name="connsiteX74-1021" fmla="*/ 3102286 w 4527226"/>
              <a:gd name="connsiteY74-1022" fmla="*/ 400488 h 6062148"/>
              <a:gd name="connsiteX75-1023" fmla="*/ 3285166 w 4527226"/>
              <a:gd name="connsiteY75-1024" fmla="*/ 651948 h 6062148"/>
              <a:gd name="connsiteX76-1025" fmla="*/ 3407086 w 4527226"/>
              <a:gd name="connsiteY76-1026" fmla="*/ 918648 h 6062148"/>
              <a:gd name="connsiteX77-1027" fmla="*/ 3475666 w 4527226"/>
              <a:gd name="connsiteY77-1028" fmla="*/ 1238688 h 6062148"/>
              <a:gd name="connsiteX78-1029" fmla="*/ 3506146 w 4527226"/>
              <a:gd name="connsiteY78-1030" fmla="*/ 1543488 h 6062148"/>
              <a:gd name="connsiteX79-1031" fmla="*/ 3506146 w 4527226"/>
              <a:gd name="connsiteY79-1032" fmla="*/ 1962588 h 6062148"/>
              <a:gd name="connsiteX80-1033" fmla="*/ 3338506 w 4527226"/>
              <a:gd name="connsiteY80-1034" fmla="*/ 2305488 h 6062148"/>
              <a:gd name="connsiteX81-1035" fmla="*/ 3254686 w 4527226"/>
              <a:gd name="connsiteY81-1036" fmla="*/ 2473128 h 6062148"/>
              <a:gd name="connsiteX82-1037" fmla="*/ 3132766 w 4527226"/>
              <a:gd name="connsiteY82-1038" fmla="*/ 2663628 h 6062148"/>
              <a:gd name="connsiteX83-1039" fmla="*/ 3071806 w 4527226"/>
              <a:gd name="connsiteY83-1040" fmla="*/ 2838888 h 6062148"/>
              <a:gd name="connsiteX84-1041" fmla="*/ 3064186 w 4527226"/>
              <a:gd name="connsiteY84-1042" fmla="*/ 2915088 h 6062148"/>
              <a:gd name="connsiteX85-1043" fmla="*/ 3018466 w 4527226"/>
              <a:gd name="connsiteY85-1044" fmla="*/ 3014148 h 6062148"/>
              <a:gd name="connsiteX86-1045" fmla="*/ 2980366 w 4527226"/>
              <a:gd name="connsiteY86-1046" fmla="*/ 3082728 h 6062148"/>
              <a:gd name="connsiteX87-1047" fmla="*/ 2957506 w 4527226"/>
              <a:gd name="connsiteY87-1048" fmla="*/ 3120828 h 6062148"/>
              <a:gd name="connsiteX88-1049" fmla="*/ 2957506 w 4527226"/>
              <a:gd name="connsiteY88-1050" fmla="*/ 3555168 h 6062148"/>
              <a:gd name="connsiteX89-1051" fmla="*/ 2957506 w 4527226"/>
              <a:gd name="connsiteY89-1052" fmla="*/ 3562788 h 6062148"/>
              <a:gd name="connsiteX90-1053" fmla="*/ 3010846 w 4527226"/>
              <a:gd name="connsiteY90-1054" fmla="*/ 3539928 h 6062148"/>
              <a:gd name="connsiteX91-1055" fmla="*/ 3064186 w 4527226"/>
              <a:gd name="connsiteY91-1056" fmla="*/ 3562788 h 6062148"/>
              <a:gd name="connsiteX92-1057" fmla="*/ 3109906 w 4527226"/>
              <a:gd name="connsiteY92-1058" fmla="*/ 3570408 h 6062148"/>
              <a:gd name="connsiteX93-1059" fmla="*/ 3140386 w 4527226"/>
              <a:gd name="connsiteY93-1060" fmla="*/ 3631368 h 6062148"/>
              <a:gd name="connsiteX94-1061" fmla="*/ 3117526 w 4527226"/>
              <a:gd name="connsiteY94-1062" fmla="*/ 3738048 h 6062148"/>
              <a:gd name="connsiteX95-1063" fmla="*/ 3125146 w 4527226"/>
              <a:gd name="connsiteY95-1064" fmla="*/ 4103808 h 6062148"/>
              <a:gd name="connsiteX96-1065" fmla="*/ 3117526 w 4527226"/>
              <a:gd name="connsiteY96-1066" fmla="*/ 4119048 h 6062148"/>
              <a:gd name="connsiteX97-1067" fmla="*/ 3163246 w 4527226"/>
              <a:gd name="connsiteY97-1068" fmla="*/ 4157148 h 6062148"/>
              <a:gd name="connsiteX98-1069" fmla="*/ 3201346 w 4527226"/>
              <a:gd name="connsiteY98-1070" fmla="*/ 4164768 h 6062148"/>
              <a:gd name="connsiteX99-1071" fmla="*/ 3231826 w 4527226"/>
              <a:gd name="connsiteY99-1072" fmla="*/ 4172388 h 6062148"/>
              <a:gd name="connsiteX100-1073" fmla="*/ 3285166 w 4527226"/>
              <a:gd name="connsiteY100-1074" fmla="*/ 4294308 h 6062148"/>
              <a:gd name="connsiteX101-1075" fmla="*/ 3300406 w 4527226"/>
              <a:gd name="connsiteY101-1076" fmla="*/ 4347648 h 6062148"/>
              <a:gd name="connsiteX102-1077" fmla="*/ 3330886 w 4527226"/>
              <a:gd name="connsiteY102-1078" fmla="*/ 4408608 h 6062148"/>
              <a:gd name="connsiteX103-1079" fmla="*/ 3551866 w 4527226"/>
              <a:gd name="connsiteY103-1080" fmla="*/ 4644828 h 6062148"/>
              <a:gd name="connsiteX104-1081" fmla="*/ 3887146 w 4527226"/>
              <a:gd name="connsiteY104-1082" fmla="*/ 5025828 h 6062148"/>
              <a:gd name="connsiteX105-1083" fmla="*/ 4100506 w 4527226"/>
              <a:gd name="connsiteY105-1084" fmla="*/ 5300148 h 6062148"/>
              <a:gd name="connsiteX106-1085" fmla="*/ 4367206 w 4527226"/>
              <a:gd name="connsiteY106-1086" fmla="*/ 5726868 h 6062148"/>
              <a:gd name="connsiteX107-1087" fmla="*/ 4527226 w 4527226"/>
              <a:gd name="connsiteY107-1088" fmla="*/ 6046908 h 6062148"/>
              <a:gd name="connsiteX0-1089" fmla="*/ 328606 w 4527226"/>
              <a:gd name="connsiteY0-1090" fmla="*/ 6062148 h 6062148"/>
              <a:gd name="connsiteX1-1091" fmla="*/ 381946 w 4527226"/>
              <a:gd name="connsiteY1-1092" fmla="*/ 5924988 h 6062148"/>
              <a:gd name="connsiteX2-1093" fmla="*/ 442906 w 4527226"/>
              <a:gd name="connsiteY2-1094" fmla="*/ 5780208 h 6062148"/>
              <a:gd name="connsiteX3-1095" fmla="*/ 473386 w 4527226"/>
              <a:gd name="connsiteY3-1096" fmla="*/ 5665908 h 6062148"/>
              <a:gd name="connsiteX4-1097" fmla="*/ 511486 w 4527226"/>
              <a:gd name="connsiteY4-1098" fmla="*/ 5612568 h 6062148"/>
              <a:gd name="connsiteX5-1099" fmla="*/ 541966 w 4527226"/>
              <a:gd name="connsiteY5-1100" fmla="*/ 5521128 h 6062148"/>
              <a:gd name="connsiteX6-1101" fmla="*/ 564826 w 4527226"/>
              <a:gd name="connsiteY6-1102" fmla="*/ 5353488 h 6062148"/>
              <a:gd name="connsiteX7-1103" fmla="*/ 602926 w 4527226"/>
              <a:gd name="connsiteY7-1104" fmla="*/ 5223948 h 6062148"/>
              <a:gd name="connsiteX8-1105" fmla="*/ 625786 w 4527226"/>
              <a:gd name="connsiteY8-1106" fmla="*/ 5178228 h 6062148"/>
              <a:gd name="connsiteX9-1107" fmla="*/ 701986 w 4527226"/>
              <a:gd name="connsiteY9-1108" fmla="*/ 5071548 h 6062148"/>
              <a:gd name="connsiteX10-1109" fmla="*/ 717226 w 4527226"/>
              <a:gd name="connsiteY10-1110" fmla="*/ 5063928 h 6062148"/>
              <a:gd name="connsiteX11-1111" fmla="*/ 709606 w 4527226"/>
              <a:gd name="connsiteY11-1112" fmla="*/ 5025828 h 6062148"/>
              <a:gd name="connsiteX12-1113" fmla="*/ 701986 w 4527226"/>
              <a:gd name="connsiteY12-1114" fmla="*/ 5002968 h 6062148"/>
              <a:gd name="connsiteX13-1115" fmla="*/ 968686 w 4527226"/>
              <a:gd name="connsiteY13-1116" fmla="*/ 4682928 h 6062148"/>
              <a:gd name="connsiteX14-1117" fmla="*/ 961066 w 4527226"/>
              <a:gd name="connsiteY14-1118" fmla="*/ 4644828 h 6062148"/>
              <a:gd name="connsiteX15-1119" fmla="*/ 1342066 w 4527226"/>
              <a:gd name="connsiteY15-1120" fmla="*/ 4172388 h 6062148"/>
              <a:gd name="connsiteX16-1121" fmla="*/ 1258246 w 4527226"/>
              <a:gd name="connsiteY16-1122" fmla="*/ 4012368 h 6062148"/>
              <a:gd name="connsiteX17-1123" fmla="*/ 1204906 w 4527226"/>
              <a:gd name="connsiteY17-1124" fmla="*/ 3928548 h 6062148"/>
              <a:gd name="connsiteX18-1125" fmla="*/ 1174426 w 4527226"/>
              <a:gd name="connsiteY18-1126" fmla="*/ 3768528 h 6062148"/>
              <a:gd name="connsiteX19-1127" fmla="*/ 1151566 w 4527226"/>
              <a:gd name="connsiteY19-1128" fmla="*/ 3699948 h 6062148"/>
              <a:gd name="connsiteX20-1129" fmla="*/ 1143946 w 4527226"/>
              <a:gd name="connsiteY20-1130" fmla="*/ 3669468 h 6062148"/>
              <a:gd name="connsiteX21-1131" fmla="*/ 1067746 w 4527226"/>
              <a:gd name="connsiteY21-1132" fmla="*/ 3661848 h 6062148"/>
              <a:gd name="connsiteX22-1133" fmla="*/ 938206 w 4527226"/>
              <a:gd name="connsiteY22-1134" fmla="*/ 3669468 h 6062148"/>
              <a:gd name="connsiteX23-1135" fmla="*/ 831526 w 4527226"/>
              <a:gd name="connsiteY23-1136" fmla="*/ 3692328 h 6062148"/>
              <a:gd name="connsiteX24-1137" fmla="*/ 610546 w 4527226"/>
              <a:gd name="connsiteY24-1138" fmla="*/ 3738048 h 6062148"/>
              <a:gd name="connsiteX25-1139" fmla="*/ 389566 w 4527226"/>
              <a:gd name="connsiteY25-1140" fmla="*/ 3638988 h 6062148"/>
              <a:gd name="connsiteX26-1141" fmla="*/ 381946 w 4527226"/>
              <a:gd name="connsiteY26-1142" fmla="*/ 3326568 h 6062148"/>
              <a:gd name="connsiteX27-1143" fmla="*/ 420046 w 4527226"/>
              <a:gd name="connsiteY27-1144" fmla="*/ 3227508 h 6062148"/>
              <a:gd name="connsiteX28-1145" fmla="*/ 389566 w 4527226"/>
              <a:gd name="connsiteY28-1146" fmla="*/ 3166548 h 6062148"/>
              <a:gd name="connsiteX29-1147" fmla="*/ 351466 w 4527226"/>
              <a:gd name="connsiteY29-1148" fmla="*/ 3105588 h 6062148"/>
              <a:gd name="connsiteX30-1149" fmla="*/ 397186 w 4527226"/>
              <a:gd name="connsiteY30-1150" fmla="*/ 3021768 h 6062148"/>
              <a:gd name="connsiteX31-1151" fmla="*/ 488626 w 4527226"/>
              <a:gd name="connsiteY31-1152" fmla="*/ 2998908 h 6062148"/>
              <a:gd name="connsiteX32-1153" fmla="*/ 471956 w 4527226"/>
              <a:gd name="connsiteY32-1154" fmla="*/ 2942709 h 6062148"/>
              <a:gd name="connsiteX33-1155" fmla="*/ 435286 w 4527226"/>
              <a:gd name="connsiteY33-1156" fmla="*/ 2930328 h 6062148"/>
              <a:gd name="connsiteX34-1157" fmla="*/ 389566 w 4527226"/>
              <a:gd name="connsiteY34-1158" fmla="*/ 2930328 h 6062148"/>
              <a:gd name="connsiteX35-1159" fmla="*/ 314000 w 4527226"/>
              <a:gd name="connsiteY35-1160" fmla="*/ 2893495 h 6062148"/>
              <a:gd name="connsiteX36-1161" fmla="*/ 320986 w 4527226"/>
              <a:gd name="connsiteY36-1162" fmla="*/ 2846508 h 6062148"/>
              <a:gd name="connsiteX37-1163" fmla="*/ 328606 w 4527226"/>
              <a:gd name="connsiteY37-1164" fmla="*/ 2793168 h 6062148"/>
              <a:gd name="connsiteX38-1165" fmla="*/ 313366 w 4527226"/>
              <a:gd name="connsiteY38-1166" fmla="*/ 2732208 h 6062148"/>
              <a:gd name="connsiteX39-1167" fmla="*/ 267646 w 4527226"/>
              <a:gd name="connsiteY39-1168" fmla="*/ 2671248 h 6062148"/>
              <a:gd name="connsiteX40-1169" fmla="*/ 176206 w 4527226"/>
              <a:gd name="connsiteY40-1170" fmla="*/ 2656008 h 6062148"/>
              <a:gd name="connsiteX41-1171" fmla="*/ 54286 w 4527226"/>
              <a:gd name="connsiteY41-1172" fmla="*/ 2610288 h 6062148"/>
              <a:gd name="connsiteX42-1173" fmla="*/ 7931 w 4527226"/>
              <a:gd name="connsiteY42-1174" fmla="*/ 2563298 h 6062148"/>
              <a:gd name="connsiteX43-1175" fmla="*/ 8566 w 4527226"/>
              <a:gd name="connsiteY43-1176" fmla="*/ 2488368 h 6062148"/>
              <a:gd name="connsiteX44-1177" fmla="*/ 92386 w 4527226"/>
              <a:gd name="connsiteY44-1178" fmla="*/ 2335968 h 6062148"/>
              <a:gd name="connsiteX45-1179" fmla="*/ 221926 w 4527226"/>
              <a:gd name="connsiteY45-1180" fmla="*/ 2175948 h 6062148"/>
              <a:gd name="connsiteX46-1181" fmla="*/ 282886 w 4527226"/>
              <a:gd name="connsiteY46-1182" fmla="*/ 2084508 h 6062148"/>
              <a:gd name="connsiteX47-1183" fmla="*/ 328606 w 4527226"/>
              <a:gd name="connsiteY47-1184" fmla="*/ 1977828 h 6062148"/>
              <a:gd name="connsiteX48-1185" fmla="*/ 359086 w 4527226"/>
              <a:gd name="connsiteY48-1186" fmla="*/ 1871148 h 6062148"/>
              <a:gd name="connsiteX49-1187" fmla="*/ 374326 w 4527226"/>
              <a:gd name="connsiteY49-1188" fmla="*/ 1810188 h 6062148"/>
              <a:gd name="connsiteX50-1189" fmla="*/ 343846 w 4527226"/>
              <a:gd name="connsiteY50-1190" fmla="*/ 1756848 h 6062148"/>
              <a:gd name="connsiteX51-1191" fmla="*/ 328606 w 4527226"/>
              <a:gd name="connsiteY51-1192" fmla="*/ 1680648 h 6062148"/>
              <a:gd name="connsiteX52-1193" fmla="*/ 412426 w 4527226"/>
              <a:gd name="connsiteY52-1194" fmla="*/ 1474908 h 6062148"/>
              <a:gd name="connsiteX53-1195" fmla="*/ 442906 w 4527226"/>
              <a:gd name="connsiteY53-1196" fmla="*/ 1307268 h 6062148"/>
              <a:gd name="connsiteX54-1197" fmla="*/ 465766 w 4527226"/>
              <a:gd name="connsiteY54-1198" fmla="*/ 1192968 h 6062148"/>
              <a:gd name="connsiteX55-1199" fmla="*/ 503866 w 4527226"/>
              <a:gd name="connsiteY55-1200" fmla="*/ 1055808 h 6062148"/>
              <a:gd name="connsiteX56-1201" fmla="*/ 557206 w 4527226"/>
              <a:gd name="connsiteY56-1202" fmla="*/ 888168 h 6062148"/>
              <a:gd name="connsiteX57-1203" fmla="*/ 503866 w 4527226"/>
              <a:gd name="connsiteY57-1204" fmla="*/ 888168 h 6062148"/>
              <a:gd name="connsiteX58-1205" fmla="*/ 412426 w 4527226"/>
              <a:gd name="connsiteY58-1206" fmla="*/ 834828 h 6062148"/>
              <a:gd name="connsiteX59-1207" fmla="*/ 328606 w 4527226"/>
              <a:gd name="connsiteY59-1208" fmla="*/ 789108 h 6062148"/>
              <a:gd name="connsiteX60-1209" fmla="*/ 260026 w 4527226"/>
              <a:gd name="connsiteY60-1210" fmla="*/ 773868 h 6062148"/>
              <a:gd name="connsiteX61-1211" fmla="*/ 214306 w 4527226"/>
              <a:gd name="connsiteY61-1212" fmla="*/ 751008 h 6062148"/>
              <a:gd name="connsiteX62-1213" fmla="*/ 260026 w 4527226"/>
              <a:gd name="connsiteY62-1214" fmla="*/ 674808 h 6062148"/>
              <a:gd name="connsiteX63-1215" fmla="*/ 374326 w 4527226"/>
              <a:gd name="connsiteY63-1216" fmla="*/ 606228 h 6062148"/>
              <a:gd name="connsiteX64-1217" fmla="*/ 557206 w 4527226"/>
              <a:gd name="connsiteY64-1218" fmla="*/ 507168 h 6062148"/>
              <a:gd name="connsiteX65-1219" fmla="*/ 656266 w 4527226"/>
              <a:gd name="connsiteY65-1220" fmla="*/ 423348 h 6062148"/>
              <a:gd name="connsiteX66-1221" fmla="*/ 892486 w 4527226"/>
              <a:gd name="connsiteY66-1222" fmla="*/ 232848 h 6062148"/>
              <a:gd name="connsiteX67-1223" fmla="*/ 1174426 w 4527226"/>
              <a:gd name="connsiteY67-1224" fmla="*/ 80448 h 6062148"/>
              <a:gd name="connsiteX68-1225" fmla="*/ 1593526 w 4527226"/>
              <a:gd name="connsiteY68-1226" fmla="*/ 11868 h 6062148"/>
              <a:gd name="connsiteX69-1227" fmla="*/ 1944046 w 4527226"/>
              <a:gd name="connsiteY69-1228" fmla="*/ 4248 h 6062148"/>
              <a:gd name="connsiteX70-1229" fmla="*/ 2172646 w 4527226"/>
              <a:gd name="connsiteY70-1230" fmla="*/ 4248 h 6062148"/>
              <a:gd name="connsiteX71-1231" fmla="*/ 2393626 w 4527226"/>
              <a:gd name="connsiteY71-1232" fmla="*/ 57588 h 6062148"/>
              <a:gd name="connsiteX72-1233" fmla="*/ 2667946 w 4527226"/>
              <a:gd name="connsiteY72-1234" fmla="*/ 133788 h 6062148"/>
              <a:gd name="connsiteX73-1235" fmla="*/ 2820346 w 4527226"/>
              <a:gd name="connsiteY73-1236" fmla="*/ 202368 h 6062148"/>
              <a:gd name="connsiteX74-1237" fmla="*/ 3102286 w 4527226"/>
              <a:gd name="connsiteY74-1238" fmla="*/ 400488 h 6062148"/>
              <a:gd name="connsiteX75-1239" fmla="*/ 3285166 w 4527226"/>
              <a:gd name="connsiteY75-1240" fmla="*/ 651948 h 6062148"/>
              <a:gd name="connsiteX76-1241" fmla="*/ 3407086 w 4527226"/>
              <a:gd name="connsiteY76-1242" fmla="*/ 918648 h 6062148"/>
              <a:gd name="connsiteX77-1243" fmla="*/ 3475666 w 4527226"/>
              <a:gd name="connsiteY77-1244" fmla="*/ 1238688 h 6062148"/>
              <a:gd name="connsiteX78-1245" fmla="*/ 3506146 w 4527226"/>
              <a:gd name="connsiteY78-1246" fmla="*/ 1543488 h 6062148"/>
              <a:gd name="connsiteX79-1247" fmla="*/ 3506146 w 4527226"/>
              <a:gd name="connsiteY79-1248" fmla="*/ 1962588 h 6062148"/>
              <a:gd name="connsiteX80-1249" fmla="*/ 3338506 w 4527226"/>
              <a:gd name="connsiteY80-1250" fmla="*/ 2305488 h 6062148"/>
              <a:gd name="connsiteX81-1251" fmla="*/ 3254686 w 4527226"/>
              <a:gd name="connsiteY81-1252" fmla="*/ 2473128 h 6062148"/>
              <a:gd name="connsiteX82-1253" fmla="*/ 3132766 w 4527226"/>
              <a:gd name="connsiteY82-1254" fmla="*/ 2663628 h 6062148"/>
              <a:gd name="connsiteX83-1255" fmla="*/ 3071806 w 4527226"/>
              <a:gd name="connsiteY83-1256" fmla="*/ 2838888 h 6062148"/>
              <a:gd name="connsiteX84-1257" fmla="*/ 3064186 w 4527226"/>
              <a:gd name="connsiteY84-1258" fmla="*/ 2915088 h 6062148"/>
              <a:gd name="connsiteX85-1259" fmla="*/ 3018466 w 4527226"/>
              <a:gd name="connsiteY85-1260" fmla="*/ 3014148 h 6062148"/>
              <a:gd name="connsiteX86-1261" fmla="*/ 2980366 w 4527226"/>
              <a:gd name="connsiteY86-1262" fmla="*/ 3082728 h 6062148"/>
              <a:gd name="connsiteX87-1263" fmla="*/ 2957506 w 4527226"/>
              <a:gd name="connsiteY87-1264" fmla="*/ 3120828 h 6062148"/>
              <a:gd name="connsiteX88-1265" fmla="*/ 2957506 w 4527226"/>
              <a:gd name="connsiteY88-1266" fmla="*/ 3555168 h 6062148"/>
              <a:gd name="connsiteX89-1267" fmla="*/ 2957506 w 4527226"/>
              <a:gd name="connsiteY89-1268" fmla="*/ 3562788 h 6062148"/>
              <a:gd name="connsiteX90-1269" fmla="*/ 3010846 w 4527226"/>
              <a:gd name="connsiteY90-1270" fmla="*/ 3539928 h 6062148"/>
              <a:gd name="connsiteX91-1271" fmla="*/ 3064186 w 4527226"/>
              <a:gd name="connsiteY91-1272" fmla="*/ 3562788 h 6062148"/>
              <a:gd name="connsiteX92-1273" fmla="*/ 3109906 w 4527226"/>
              <a:gd name="connsiteY92-1274" fmla="*/ 3570408 h 6062148"/>
              <a:gd name="connsiteX93-1275" fmla="*/ 3140386 w 4527226"/>
              <a:gd name="connsiteY93-1276" fmla="*/ 3631368 h 6062148"/>
              <a:gd name="connsiteX94-1277" fmla="*/ 3117526 w 4527226"/>
              <a:gd name="connsiteY94-1278" fmla="*/ 3738048 h 6062148"/>
              <a:gd name="connsiteX95-1279" fmla="*/ 3125146 w 4527226"/>
              <a:gd name="connsiteY95-1280" fmla="*/ 4103808 h 6062148"/>
              <a:gd name="connsiteX96-1281" fmla="*/ 3117526 w 4527226"/>
              <a:gd name="connsiteY96-1282" fmla="*/ 4119048 h 6062148"/>
              <a:gd name="connsiteX97-1283" fmla="*/ 3163246 w 4527226"/>
              <a:gd name="connsiteY97-1284" fmla="*/ 4157148 h 6062148"/>
              <a:gd name="connsiteX98-1285" fmla="*/ 3201346 w 4527226"/>
              <a:gd name="connsiteY98-1286" fmla="*/ 4164768 h 6062148"/>
              <a:gd name="connsiteX99-1287" fmla="*/ 3231826 w 4527226"/>
              <a:gd name="connsiteY99-1288" fmla="*/ 4172388 h 6062148"/>
              <a:gd name="connsiteX100-1289" fmla="*/ 3285166 w 4527226"/>
              <a:gd name="connsiteY100-1290" fmla="*/ 4294308 h 6062148"/>
              <a:gd name="connsiteX101-1291" fmla="*/ 3300406 w 4527226"/>
              <a:gd name="connsiteY101-1292" fmla="*/ 4347648 h 6062148"/>
              <a:gd name="connsiteX102-1293" fmla="*/ 3330886 w 4527226"/>
              <a:gd name="connsiteY102-1294" fmla="*/ 4408608 h 6062148"/>
              <a:gd name="connsiteX103-1295" fmla="*/ 3551866 w 4527226"/>
              <a:gd name="connsiteY103-1296" fmla="*/ 4644828 h 6062148"/>
              <a:gd name="connsiteX104-1297" fmla="*/ 3887146 w 4527226"/>
              <a:gd name="connsiteY104-1298" fmla="*/ 5025828 h 6062148"/>
              <a:gd name="connsiteX105-1299" fmla="*/ 4100506 w 4527226"/>
              <a:gd name="connsiteY105-1300" fmla="*/ 5300148 h 6062148"/>
              <a:gd name="connsiteX106-1301" fmla="*/ 4367206 w 4527226"/>
              <a:gd name="connsiteY106-1302" fmla="*/ 5726868 h 6062148"/>
              <a:gd name="connsiteX107-1303" fmla="*/ 4527226 w 4527226"/>
              <a:gd name="connsiteY107-1304" fmla="*/ 6046908 h 6062148"/>
              <a:gd name="connsiteX0-1305" fmla="*/ 328606 w 4527226"/>
              <a:gd name="connsiteY0-1306" fmla="*/ 6062148 h 6062148"/>
              <a:gd name="connsiteX1-1307" fmla="*/ 381946 w 4527226"/>
              <a:gd name="connsiteY1-1308" fmla="*/ 5924988 h 6062148"/>
              <a:gd name="connsiteX2-1309" fmla="*/ 442906 w 4527226"/>
              <a:gd name="connsiteY2-1310" fmla="*/ 5780208 h 6062148"/>
              <a:gd name="connsiteX3-1311" fmla="*/ 473386 w 4527226"/>
              <a:gd name="connsiteY3-1312" fmla="*/ 5665908 h 6062148"/>
              <a:gd name="connsiteX4-1313" fmla="*/ 511486 w 4527226"/>
              <a:gd name="connsiteY4-1314" fmla="*/ 5612568 h 6062148"/>
              <a:gd name="connsiteX5-1315" fmla="*/ 541966 w 4527226"/>
              <a:gd name="connsiteY5-1316" fmla="*/ 5521128 h 6062148"/>
              <a:gd name="connsiteX6-1317" fmla="*/ 564826 w 4527226"/>
              <a:gd name="connsiteY6-1318" fmla="*/ 5353488 h 6062148"/>
              <a:gd name="connsiteX7-1319" fmla="*/ 602926 w 4527226"/>
              <a:gd name="connsiteY7-1320" fmla="*/ 5223948 h 6062148"/>
              <a:gd name="connsiteX8-1321" fmla="*/ 625786 w 4527226"/>
              <a:gd name="connsiteY8-1322" fmla="*/ 5178228 h 6062148"/>
              <a:gd name="connsiteX9-1323" fmla="*/ 701986 w 4527226"/>
              <a:gd name="connsiteY9-1324" fmla="*/ 5071548 h 6062148"/>
              <a:gd name="connsiteX10-1325" fmla="*/ 717226 w 4527226"/>
              <a:gd name="connsiteY10-1326" fmla="*/ 5063928 h 6062148"/>
              <a:gd name="connsiteX11-1327" fmla="*/ 709606 w 4527226"/>
              <a:gd name="connsiteY11-1328" fmla="*/ 5025828 h 6062148"/>
              <a:gd name="connsiteX12-1329" fmla="*/ 701986 w 4527226"/>
              <a:gd name="connsiteY12-1330" fmla="*/ 5002968 h 6062148"/>
              <a:gd name="connsiteX13-1331" fmla="*/ 968686 w 4527226"/>
              <a:gd name="connsiteY13-1332" fmla="*/ 4682928 h 6062148"/>
              <a:gd name="connsiteX14-1333" fmla="*/ 961066 w 4527226"/>
              <a:gd name="connsiteY14-1334" fmla="*/ 4644828 h 6062148"/>
              <a:gd name="connsiteX15-1335" fmla="*/ 1342066 w 4527226"/>
              <a:gd name="connsiteY15-1336" fmla="*/ 4172388 h 6062148"/>
              <a:gd name="connsiteX16-1337" fmla="*/ 1258246 w 4527226"/>
              <a:gd name="connsiteY16-1338" fmla="*/ 4012368 h 6062148"/>
              <a:gd name="connsiteX17-1339" fmla="*/ 1204906 w 4527226"/>
              <a:gd name="connsiteY17-1340" fmla="*/ 3928548 h 6062148"/>
              <a:gd name="connsiteX18-1341" fmla="*/ 1174426 w 4527226"/>
              <a:gd name="connsiteY18-1342" fmla="*/ 3768528 h 6062148"/>
              <a:gd name="connsiteX19-1343" fmla="*/ 1151566 w 4527226"/>
              <a:gd name="connsiteY19-1344" fmla="*/ 3699948 h 6062148"/>
              <a:gd name="connsiteX20-1345" fmla="*/ 1143946 w 4527226"/>
              <a:gd name="connsiteY20-1346" fmla="*/ 3669468 h 6062148"/>
              <a:gd name="connsiteX21-1347" fmla="*/ 1067746 w 4527226"/>
              <a:gd name="connsiteY21-1348" fmla="*/ 3661848 h 6062148"/>
              <a:gd name="connsiteX22-1349" fmla="*/ 938206 w 4527226"/>
              <a:gd name="connsiteY22-1350" fmla="*/ 3669468 h 6062148"/>
              <a:gd name="connsiteX23-1351" fmla="*/ 831526 w 4527226"/>
              <a:gd name="connsiteY23-1352" fmla="*/ 3692328 h 6062148"/>
              <a:gd name="connsiteX24-1353" fmla="*/ 610546 w 4527226"/>
              <a:gd name="connsiteY24-1354" fmla="*/ 3738048 h 6062148"/>
              <a:gd name="connsiteX25-1355" fmla="*/ 389566 w 4527226"/>
              <a:gd name="connsiteY25-1356" fmla="*/ 3638988 h 6062148"/>
              <a:gd name="connsiteX26-1357" fmla="*/ 381946 w 4527226"/>
              <a:gd name="connsiteY26-1358" fmla="*/ 3326568 h 6062148"/>
              <a:gd name="connsiteX27-1359" fmla="*/ 420046 w 4527226"/>
              <a:gd name="connsiteY27-1360" fmla="*/ 3227508 h 6062148"/>
              <a:gd name="connsiteX28-1361" fmla="*/ 389566 w 4527226"/>
              <a:gd name="connsiteY28-1362" fmla="*/ 3166548 h 6062148"/>
              <a:gd name="connsiteX29-1363" fmla="*/ 351466 w 4527226"/>
              <a:gd name="connsiteY29-1364" fmla="*/ 3105588 h 6062148"/>
              <a:gd name="connsiteX30-1365" fmla="*/ 397186 w 4527226"/>
              <a:gd name="connsiteY30-1366" fmla="*/ 3021768 h 6062148"/>
              <a:gd name="connsiteX31-1367" fmla="*/ 488626 w 4527226"/>
              <a:gd name="connsiteY31-1368" fmla="*/ 2998908 h 6062148"/>
              <a:gd name="connsiteX32-1369" fmla="*/ 471956 w 4527226"/>
              <a:gd name="connsiteY32-1370" fmla="*/ 2942709 h 6062148"/>
              <a:gd name="connsiteX33-1371" fmla="*/ 435286 w 4527226"/>
              <a:gd name="connsiteY33-1372" fmla="*/ 2930328 h 6062148"/>
              <a:gd name="connsiteX34-1373" fmla="*/ 389566 w 4527226"/>
              <a:gd name="connsiteY34-1374" fmla="*/ 2930328 h 6062148"/>
              <a:gd name="connsiteX35-1375" fmla="*/ 314000 w 4527226"/>
              <a:gd name="connsiteY35-1376" fmla="*/ 2893495 h 6062148"/>
              <a:gd name="connsiteX36-1377" fmla="*/ 320986 w 4527226"/>
              <a:gd name="connsiteY36-1378" fmla="*/ 2846508 h 6062148"/>
              <a:gd name="connsiteX37-1379" fmla="*/ 328606 w 4527226"/>
              <a:gd name="connsiteY37-1380" fmla="*/ 2793168 h 6062148"/>
              <a:gd name="connsiteX38-1381" fmla="*/ 313366 w 4527226"/>
              <a:gd name="connsiteY38-1382" fmla="*/ 2732208 h 6062148"/>
              <a:gd name="connsiteX39-1383" fmla="*/ 267646 w 4527226"/>
              <a:gd name="connsiteY39-1384" fmla="*/ 2671248 h 6062148"/>
              <a:gd name="connsiteX40-1385" fmla="*/ 176206 w 4527226"/>
              <a:gd name="connsiteY40-1386" fmla="*/ 2656008 h 6062148"/>
              <a:gd name="connsiteX41-1387" fmla="*/ 54286 w 4527226"/>
              <a:gd name="connsiteY41-1388" fmla="*/ 2610288 h 6062148"/>
              <a:gd name="connsiteX42-1389" fmla="*/ 7931 w 4527226"/>
              <a:gd name="connsiteY42-1390" fmla="*/ 2563298 h 6062148"/>
              <a:gd name="connsiteX43-1391" fmla="*/ 8566 w 4527226"/>
              <a:gd name="connsiteY43-1392" fmla="*/ 2488368 h 6062148"/>
              <a:gd name="connsiteX44-1393" fmla="*/ 92386 w 4527226"/>
              <a:gd name="connsiteY44-1394" fmla="*/ 2335968 h 6062148"/>
              <a:gd name="connsiteX45-1395" fmla="*/ 221926 w 4527226"/>
              <a:gd name="connsiteY45-1396" fmla="*/ 2175948 h 6062148"/>
              <a:gd name="connsiteX46-1397" fmla="*/ 282886 w 4527226"/>
              <a:gd name="connsiteY46-1398" fmla="*/ 2084508 h 6062148"/>
              <a:gd name="connsiteX47-1399" fmla="*/ 328606 w 4527226"/>
              <a:gd name="connsiteY47-1400" fmla="*/ 1977828 h 6062148"/>
              <a:gd name="connsiteX48-1401" fmla="*/ 359086 w 4527226"/>
              <a:gd name="connsiteY48-1402" fmla="*/ 1871148 h 6062148"/>
              <a:gd name="connsiteX49-1403" fmla="*/ 374326 w 4527226"/>
              <a:gd name="connsiteY49-1404" fmla="*/ 1810188 h 6062148"/>
              <a:gd name="connsiteX50-1405" fmla="*/ 343846 w 4527226"/>
              <a:gd name="connsiteY50-1406" fmla="*/ 1756848 h 6062148"/>
              <a:gd name="connsiteX51-1407" fmla="*/ 328606 w 4527226"/>
              <a:gd name="connsiteY51-1408" fmla="*/ 1680648 h 6062148"/>
              <a:gd name="connsiteX52-1409" fmla="*/ 412426 w 4527226"/>
              <a:gd name="connsiteY52-1410" fmla="*/ 1474908 h 6062148"/>
              <a:gd name="connsiteX53-1411" fmla="*/ 442906 w 4527226"/>
              <a:gd name="connsiteY53-1412" fmla="*/ 1307268 h 6062148"/>
              <a:gd name="connsiteX54-1413" fmla="*/ 465766 w 4527226"/>
              <a:gd name="connsiteY54-1414" fmla="*/ 1192968 h 6062148"/>
              <a:gd name="connsiteX55-1415" fmla="*/ 503866 w 4527226"/>
              <a:gd name="connsiteY55-1416" fmla="*/ 1055808 h 6062148"/>
              <a:gd name="connsiteX56-1417" fmla="*/ 557206 w 4527226"/>
              <a:gd name="connsiteY56-1418" fmla="*/ 888168 h 6062148"/>
              <a:gd name="connsiteX57-1419" fmla="*/ 503866 w 4527226"/>
              <a:gd name="connsiteY57-1420" fmla="*/ 888168 h 6062148"/>
              <a:gd name="connsiteX58-1421" fmla="*/ 412426 w 4527226"/>
              <a:gd name="connsiteY58-1422" fmla="*/ 834828 h 6062148"/>
              <a:gd name="connsiteX59-1423" fmla="*/ 328606 w 4527226"/>
              <a:gd name="connsiteY59-1424" fmla="*/ 789108 h 6062148"/>
              <a:gd name="connsiteX60-1425" fmla="*/ 260026 w 4527226"/>
              <a:gd name="connsiteY60-1426" fmla="*/ 773868 h 6062148"/>
              <a:gd name="connsiteX61-1427" fmla="*/ 214306 w 4527226"/>
              <a:gd name="connsiteY61-1428" fmla="*/ 751008 h 6062148"/>
              <a:gd name="connsiteX62-1429" fmla="*/ 260026 w 4527226"/>
              <a:gd name="connsiteY62-1430" fmla="*/ 674808 h 6062148"/>
              <a:gd name="connsiteX63-1431" fmla="*/ 374326 w 4527226"/>
              <a:gd name="connsiteY63-1432" fmla="*/ 606228 h 6062148"/>
              <a:gd name="connsiteX64-1433" fmla="*/ 557206 w 4527226"/>
              <a:gd name="connsiteY64-1434" fmla="*/ 507168 h 6062148"/>
              <a:gd name="connsiteX65-1435" fmla="*/ 656266 w 4527226"/>
              <a:gd name="connsiteY65-1436" fmla="*/ 423348 h 6062148"/>
              <a:gd name="connsiteX66-1437" fmla="*/ 892486 w 4527226"/>
              <a:gd name="connsiteY66-1438" fmla="*/ 232848 h 6062148"/>
              <a:gd name="connsiteX67-1439" fmla="*/ 1174426 w 4527226"/>
              <a:gd name="connsiteY67-1440" fmla="*/ 80448 h 6062148"/>
              <a:gd name="connsiteX68-1441" fmla="*/ 1593526 w 4527226"/>
              <a:gd name="connsiteY68-1442" fmla="*/ 11868 h 6062148"/>
              <a:gd name="connsiteX69-1443" fmla="*/ 1944046 w 4527226"/>
              <a:gd name="connsiteY69-1444" fmla="*/ 4248 h 6062148"/>
              <a:gd name="connsiteX70-1445" fmla="*/ 2172646 w 4527226"/>
              <a:gd name="connsiteY70-1446" fmla="*/ 4248 h 6062148"/>
              <a:gd name="connsiteX71-1447" fmla="*/ 2393626 w 4527226"/>
              <a:gd name="connsiteY71-1448" fmla="*/ 57588 h 6062148"/>
              <a:gd name="connsiteX72-1449" fmla="*/ 2667946 w 4527226"/>
              <a:gd name="connsiteY72-1450" fmla="*/ 133788 h 6062148"/>
              <a:gd name="connsiteX73-1451" fmla="*/ 2820346 w 4527226"/>
              <a:gd name="connsiteY73-1452" fmla="*/ 202368 h 6062148"/>
              <a:gd name="connsiteX74-1453" fmla="*/ 3102286 w 4527226"/>
              <a:gd name="connsiteY74-1454" fmla="*/ 400488 h 6062148"/>
              <a:gd name="connsiteX75-1455" fmla="*/ 3285166 w 4527226"/>
              <a:gd name="connsiteY75-1456" fmla="*/ 651948 h 6062148"/>
              <a:gd name="connsiteX76-1457" fmla="*/ 3407086 w 4527226"/>
              <a:gd name="connsiteY76-1458" fmla="*/ 918648 h 6062148"/>
              <a:gd name="connsiteX77-1459" fmla="*/ 3475666 w 4527226"/>
              <a:gd name="connsiteY77-1460" fmla="*/ 1238688 h 6062148"/>
              <a:gd name="connsiteX78-1461" fmla="*/ 3506146 w 4527226"/>
              <a:gd name="connsiteY78-1462" fmla="*/ 1543488 h 6062148"/>
              <a:gd name="connsiteX79-1463" fmla="*/ 3506146 w 4527226"/>
              <a:gd name="connsiteY79-1464" fmla="*/ 1962588 h 6062148"/>
              <a:gd name="connsiteX80-1465" fmla="*/ 3338506 w 4527226"/>
              <a:gd name="connsiteY80-1466" fmla="*/ 2305488 h 6062148"/>
              <a:gd name="connsiteX81-1467" fmla="*/ 3254686 w 4527226"/>
              <a:gd name="connsiteY81-1468" fmla="*/ 2473128 h 6062148"/>
              <a:gd name="connsiteX82-1469" fmla="*/ 3132766 w 4527226"/>
              <a:gd name="connsiteY82-1470" fmla="*/ 2663628 h 6062148"/>
              <a:gd name="connsiteX83-1471" fmla="*/ 3071806 w 4527226"/>
              <a:gd name="connsiteY83-1472" fmla="*/ 2838888 h 6062148"/>
              <a:gd name="connsiteX84-1473" fmla="*/ 3064186 w 4527226"/>
              <a:gd name="connsiteY84-1474" fmla="*/ 2915088 h 6062148"/>
              <a:gd name="connsiteX85-1475" fmla="*/ 3018466 w 4527226"/>
              <a:gd name="connsiteY85-1476" fmla="*/ 3014148 h 6062148"/>
              <a:gd name="connsiteX86-1477" fmla="*/ 2980366 w 4527226"/>
              <a:gd name="connsiteY86-1478" fmla="*/ 3082728 h 6062148"/>
              <a:gd name="connsiteX87-1479" fmla="*/ 2957506 w 4527226"/>
              <a:gd name="connsiteY87-1480" fmla="*/ 3120828 h 6062148"/>
              <a:gd name="connsiteX88-1481" fmla="*/ 2957506 w 4527226"/>
              <a:gd name="connsiteY88-1482" fmla="*/ 3555168 h 6062148"/>
              <a:gd name="connsiteX89-1483" fmla="*/ 3010846 w 4527226"/>
              <a:gd name="connsiteY89-1484" fmla="*/ 3539928 h 6062148"/>
              <a:gd name="connsiteX90-1485" fmla="*/ 3064186 w 4527226"/>
              <a:gd name="connsiteY90-1486" fmla="*/ 3562788 h 6062148"/>
              <a:gd name="connsiteX91-1487" fmla="*/ 3109906 w 4527226"/>
              <a:gd name="connsiteY91-1488" fmla="*/ 3570408 h 6062148"/>
              <a:gd name="connsiteX92-1489" fmla="*/ 3140386 w 4527226"/>
              <a:gd name="connsiteY92-1490" fmla="*/ 3631368 h 6062148"/>
              <a:gd name="connsiteX93-1491" fmla="*/ 3117526 w 4527226"/>
              <a:gd name="connsiteY93-1492" fmla="*/ 3738048 h 6062148"/>
              <a:gd name="connsiteX94-1493" fmla="*/ 3125146 w 4527226"/>
              <a:gd name="connsiteY94-1494" fmla="*/ 4103808 h 6062148"/>
              <a:gd name="connsiteX95-1495" fmla="*/ 3117526 w 4527226"/>
              <a:gd name="connsiteY95-1496" fmla="*/ 4119048 h 6062148"/>
              <a:gd name="connsiteX96-1497" fmla="*/ 3163246 w 4527226"/>
              <a:gd name="connsiteY96-1498" fmla="*/ 4157148 h 6062148"/>
              <a:gd name="connsiteX97-1499" fmla="*/ 3201346 w 4527226"/>
              <a:gd name="connsiteY97-1500" fmla="*/ 4164768 h 6062148"/>
              <a:gd name="connsiteX98-1501" fmla="*/ 3231826 w 4527226"/>
              <a:gd name="connsiteY98-1502" fmla="*/ 4172388 h 6062148"/>
              <a:gd name="connsiteX99-1503" fmla="*/ 3285166 w 4527226"/>
              <a:gd name="connsiteY99-1504" fmla="*/ 4294308 h 6062148"/>
              <a:gd name="connsiteX100-1505" fmla="*/ 3300406 w 4527226"/>
              <a:gd name="connsiteY100-1506" fmla="*/ 4347648 h 6062148"/>
              <a:gd name="connsiteX101-1507" fmla="*/ 3330886 w 4527226"/>
              <a:gd name="connsiteY101-1508" fmla="*/ 4408608 h 6062148"/>
              <a:gd name="connsiteX102-1509" fmla="*/ 3551866 w 4527226"/>
              <a:gd name="connsiteY102-1510" fmla="*/ 4644828 h 6062148"/>
              <a:gd name="connsiteX103-1511" fmla="*/ 3887146 w 4527226"/>
              <a:gd name="connsiteY103-1512" fmla="*/ 5025828 h 6062148"/>
              <a:gd name="connsiteX104-1513" fmla="*/ 4100506 w 4527226"/>
              <a:gd name="connsiteY104-1514" fmla="*/ 5300148 h 6062148"/>
              <a:gd name="connsiteX105-1515" fmla="*/ 4367206 w 4527226"/>
              <a:gd name="connsiteY105-1516" fmla="*/ 5726868 h 6062148"/>
              <a:gd name="connsiteX106-1517" fmla="*/ 4527226 w 4527226"/>
              <a:gd name="connsiteY106-1518" fmla="*/ 6046908 h 6062148"/>
              <a:gd name="connsiteX0-1519" fmla="*/ 328606 w 4527226"/>
              <a:gd name="connsiteY0-1520" fmla="*/ 6062148 h 6062148"/>
              <a:gd name="connsiteX1-1521" fmla="*/ 381946 w 4527226"/>
              <a:gd name="connsiteY1-1522" fmla="*/ 5924988 h 6062148"/>
              <a:gd name="connsiteX2-1523" fmla="*/ 442906 w 4527226"/>
              <a:gd name="connsiteY2-1524" fmla="*/ 5780208 h 6062148"/>
              <a:gd name="connsiteX3-1525" fmla="*/ 473386 w 4527226"/>
              <a:gd name="connsiteY3-1526" fmla="*/ 5665908 h 6062148"/>
              <a:gd name="connsiteX4-1527" fmla="*/ 511486 w 4527226"/>
              <a:gd name="connsiteY4-1528" fmla="*/ 5612568 h 6062148"/>
              <a:gd name="connsiteX5-1529" fmla="*/ 541966 w 4527226"/>
              <a:gd name="connsiteY5-1530" fmla="*/ 5521128 h 6062148"/>
              <a:gd name="connsiteX6-1531" fmla="*/ 564826 w 4527226"/>
              <a:gd name="connsiteY6-1532" fmla="*/ 5353488 h 6062148"/>
              <a:gd name="connsiteX7-1533" fmla="*/ 602926 w 4527226"/>
              <a:gd name="connsiteY7-1534" fmla="*/ 5223948 h 6062148"/>
              <a:gd name="connsiteX8-1535" fmla="*/ 625786 w 4527226"/>
              <a:gd name="connsiteY8-1536" fmla="*/ 5178228 h 6062148"/>
              <a:gd name="connsiteX9-1537" fmla="*/ 701986 w 4527226"/>
              <a:gd name="connsiteY9-1538" fmla="*/ 5071548 h 6062148"/>
              <a:gd name="connsiteX10-1539" fmla="*/ 717226 w 4527226"/>
              <a:gd name="connsiteY10-1540" fmla="*/ 5063928 h 6062148"/>
              <a:gd name="connsiteX11-1541" fmla="*/ 709606 w 4527226"/>
              <a:gd name="connsiteY11-1542" fmla="*/ 5025828 h 6062148"/>
              <a:gd name="connsiteX12-1543" fmla="*/ 701986 w 4527226"/>
              <a:gd name="connsiteY12-1544" fmla="*/ 5002968 h 6062148"/>
              <a:gd name="connsiteX13-1545" fmla="*/ 968686 w 4527226"/>
              <a:gd name="connsiteY13-1546" fmla="*/ 4682928 h 6062148"/>
              <a:gd name="connsiteX14-1547" fmla="*/ 961066 w 4527226"/>
              <a:gd name="connsiteY14-1548" fmla="*/ 4644828 h 6062148"/>
              <a:gd name="connsiteX15-1549" fmla="*/ 1342066 w 4527226"/>
              <a:gd name="connsiteY15-1550" fmla="*/ 4172388 h 6062148"/>
              <a:gd name="connsiteX16-1551" fmla="*/ 1258246 w 4527226"/>
              <a:gd name="connsiteY16-1552" fmla="*/ 4012368 h 6062148"/>
              <a:gd name="connsiteX17-1553" fmla="*/ 1204906 w 4527226"/>
              <a:gd name="connsiteY17-1554" fmla="*/ 3928548 h 6062148"/>
              <a:gd name="connsiteX18-1555" fmla="*/ 1174426 w 4527226"/>
              <a:gd name="connsiteY18-1556" fmla="*/ 3768528 h 6062148"/>
              <a:gd name="connsiteX19-1557" fmla="*/ 1151566 w 4527226"/>
              <a:gd name="connsiteY19-1558" fmla="*/ 3699948 h 6062148"/>
              <a:gd name="connsiteX20-1559" fmla="*/ 1143946 w 4527226"/>
              <a:gd name="connsiteY20-1560" fmla="*/ 3669468 h 6062148"/>
              <a:gd name="connsiteX21-1561" fmla="*/ 1067746 w 4527226"/>
              <a:gd name="connsiteY21-1562" fmla="*/ 3661848 h 6062148"/>
              <a:gd name="connsiteX22-1563" fmla="*/ 938206 w 4527226"/>
              <a:gd name="connsiteY22-1564" fmla="*/ 3669468 h 6062148"/>
              <a:gd name="connsiteX23-1565" fmla="*/ 831526 w 4527226"/>
              <a:gd name="connsiteY23-1566" fmla="*/ 3692328 h 6062148"/>
              <a:gd name="connsiteX24-1567" fmla="*/ 610546 w 4527226"/>
              <a:gd name="connsiteY24-1568" fmla="*/ 3738048 h 6062148"/>
              <a:gd name="connsiteX25-1569" fmla="*/ 389566 w 4527226"/>
              <a:gd name="connsiteY25-1570" fmla="*/ 3638988 h 6062148"/>
              <a:gd name="connsiteX26-1571" fmla="*/ 381946 w 4527226"/>
              <a:gd name="connsiteY26-1572" fmla="*/ 3326568 h 6062148"/>
              <a:gd name="connsiteX27-1573" fmla="*/ 420046 w 4527226"/>
              <a:gd name="connsiteY27-1574" fmla="*/ 3227508 h 6062148"/>
              <a:gd name="connsiteX28-1575" fmla="*/ 389566 w 4527226"/>
              <a:gd name="connsiteY28-1576" fmla="*/ 3166548 h 6062148"/>
              <a:gd name="connsiteX29-1577" fmla="*/ 351466 w 4527226"/>
              <a:gd name="connsiteY29-1578" fmla="*/ 3105588 h 6062148"/>
              <a:gd name="connsiteX30-1579" fmla="*/ 397186 w 4527226"/>
              <a:gd name="connsiteY30-1580" fmla="*/ 3021768 h 6062148"/>
              <a:gd name="connsiteX31-1581" fmla="*/ 488626 w 4527226"/>
              <a:gd name="connsiteY31-1582" fmla="*/ 2998908 h 6062148"/>
              <a:gd name="connsiteX32-1583" fmla="*/ 471956 w 4527226"/>
              <a:gd name="connsiteY32-1584" fmla="*/ 2942709 h 6062148"/>
              <a:gd name="connsiteX33-1585" fmla="*/ 435286 w 4527226"/>
              <a:gd name="connsiteY33-1586" fmla="*/ 2930328 h 6062148"/>
              <a:gd name="connsiteX34-1587" fmla="*/ 389566 w 4527226"/>
              <a:gd name="connsiteY34-1588" fmla="*/ 2930328 h 6062148"/>
              <a:gd name="connsiteX35-1589" fmla="*/ 314000 w 4527226"/>
              <a:gd name="connsiteY35-1590" fmla="*/ 2893495 h 6062148"/>
              <a:gd name="connsiteX36-1591" fmla="*/ 320986 w 4527226"/>
              <a:gd name="connsiteY36-1592" fmla="*/ 2846508 h 6062148"/>
              <a:gd name="connsiteX37-1593" fmla="*/ 328606 w 4527226"/>
              <a:gd name="connsiteY37-1594" fmla="*/ 2793168 h 6062148"/>
              <a:gd name="connsiteX38-1595" fmla="*/ 313366 w 4527226"/>
              <a:gd name="connsiteY38-1596" fmla="*/ 2732208 h 6062148"/>
              <a:gd name="connsiteX39-1597" fmla="*/ 267646 w 4527226"/>
              <a:gd name="connsiteY39-1598" fmla="*/ 2671248 h 6062148"/>
              <a:gd name="connsiteX40-1599" fmla="*/ 176206 w 4527226"/>
              <a:gd name="connsiteY40-1600" fmla="*/ 2656008 h 6062148"/>
              <a:gd name="connsiteX41-1601" fmla="*/ 54286 w 4527226"/>
              <a:gd name="connsiteY41-1602" fmla="*/ 2610288 h 6062148"/>
              <a:gd name="connsiteX42-1603" fmla="*/ 7931 w 4527226"/>
              <a:gd name="connsiteY42-1604" fmla="*/ 2563298 h 6062148"/>
              <a:gd name="connsiteX43-1605" fmla="*/ 8566 w 4527226"/>
              <a:gd name="connsiteY43-1606" fmla="*/ 2488368 h 6062148"/>
              <a:gd name="connsiteX44-1607" fmla="*/ 92386 w 4527226"/>
              <a:gd name="connsiteY44-1608" fmla="*/ 2335968 h 6062148"/>
              <a:gd name="connsiteX45-1609" fmla="*/ 221926 w 4527226"/>
              <a:gd name="connsiteY45-1610" fmla="*/ 2175948 h 6062148"/>
              <a:gd name="connsiteX46-1611" fmla="*/ 282886 w 4527226"/>
              <a:gd name="connsiteY46-1612" fmla="*/ 2084508 h 6062148"/>
              <a:gd name="connsiteX47-1613" fmla="*/ 328606 w 4527226"/>
              <a:gd name="connsiteY47-1614" fmla="*/ 1977828 h 6062148"/>
              <a:gd name="connsiteX48-1615" fmla="*/ 359086 w 4527226"/>
              <a:gd name="connsiteY48-1616" fmla="*/ 1871148 h 6062148"/>
              <a:gd name="connsiteX49-1617" fmla="*/ 374326 w 4527226"/>
              <a:gd name="connsiteY49-1618" fmla="*/ 1810188 h 6062148"/>
              <a:gd name="connsiteX50-1619" fmla="*/ 343846 w 4527226"/>
              <a:gd name="connsiteY50-1620" fmla="*/ 1756848 h 6062148"/>
              <a:gd name="connsiteX51-1621" fmla="*/ 328606 w 4527226"/>
              <a:gd name="connsiteY51-1622" fmla="*/ 1680648 h 6062148"/>
              <a:gd name="connsiteX52-1623" fmla="*/ 412426 w 4527226"/>
              <a:gd name="connsiteY52-1624" fmla="*/ 1474908 h 6062148"/>
              <a:gd name="connsiteX53-1625" fmla="*/ 442906 w 4527226"/>
              <a:gd name="connsiteY53-1626" fmla="*/ 1307268 h 6062148"/>
              <a:gd name="connsiteX54-1627" fmla="*/ 465766 w 4527226"/>
              <a:gd name="connsiteY54-1628" fmla="*/ 1192968 h 6062148"/>
              <a:gd name="connsiteX55-1629" fmla="*/ 503866 w 4527226"/>
              <a:gd name="connsiteY55-1630" fmla="*/ 1055808 h 6062148"/>
              <a:gd name="connsiteX56-1631" fmla="*/ 557206 w 4527226"/>
              <a:gd name="connsiteY56-1632" fmla="*/ 888168 h 6062148"/>
              <a:gd name="connsiteX57-1633" fmla="*/ 503866 w 4527226"/>
              <a:gd name="connsiteY57-1634" fmla="*/ 888168 h 6062148"/>
              <a:gd name="connsiteX58-1635" fmla="*/ 412426 w 4527226"/>
              <a:gd name="connsiteY58-1636" fmla="*/ 834828 h 6062148"/>
              <a:gd name="connsiteX59-1637" fmla="*/ 328606 w 4527226"/>
              <a:gd name="connsiteY59-1638" fmla="*/ 789108 h 6062148"/>
              <a:gd name="connsiteX60-1639" fmla="*/ 260026 w 4527226"/>
              <a:gd name="connsiteY60-1640" fmla="*/ 773868 h 6062148"/>
              <a:gd name="connsiteX61-1641" fmla="*/ 214306 w 4527226"/>
              <a:gd name="connsiteY61-1642" fmla="*/ 751008 h 6062148"/>
              <a:gd name="connsiteX62-1643" fmla="*/ 260026 w 4527226"/>
              <a:gd name="connsiteY62-1644" fmla="*/ 674808 h 6062148"/>
              <a:gd name="connsiteX63-1645" fmla="*/ 374326 w 4527226"/>
              <a:gd name="connsiteY63-1646" fmla="*/ 606228 h 6062148"/>
              <a:gd name="connsiteX64-1647" fmla="*/ 557206 w 4527226"/>
              <a:gd name="connsiteY64-1648" fmla="*/ 507168 h 6062148"/>
              <a:gd name="connsiteX65-1649" fmla="*/ 656266 w 4527226"/>
              <a:gd name="connsiteY65-1650" fmla="*/ 423348 h 6062148"/>
              <a:gd name="connsiteX66-1651" fmla="*/ 892486 w 4527226"/>
              <a:gd name="connsiteY66-1652" fmla="*/ 232848 h 6062148"/>
              <a:gd name="connsiteX67-1653" fmla="*/ 1174426 w 4527226"/>
              <a:gd name="connsiteY67-1654" fmla="*/ 80448 h 6062148"/>
              <a:gd name="connsiteX68-1655" fmla="*/ 1593526 w 4527226"/>
              <a:gd name="connsiteY68-1656" fmla="*/ 11868 h 6062148"/>
              <a:gd name="connsiteX69-1657" fmla="*/ 1944046 w 4527226"/>
              <a:gd name="connsiteY69-1658" fmla="*/ 4248 h 6062148"/>
              <a:gd name="connsiteX70-1659" fmla="*/ 2172646 w 4527226"/>
              <a:gd name="connsiteY70-1660" fmla="*/ 4248 h 6062148"/>
              <a:gd name="connsiteX71-1661" fmla="*/ 2393626 w 4527226"/>
              <a:gd name="connsiteY71-1662" fmla="*/ 57588 h 6062148"/>
              <a:gd name="connsiteX72-1663" fmla="*/ 2667946 w 4527226"/>
              <a:gd name="connsiteY72-1664" fmla="*/ 133788 h 6062148"/>
              <a:gd name="connsiteX73-1665" fmla="*/ 2820346 w 4527226"/>
              <a:gd name="connsiteY73-1666" fmla="*/ 202368 h 6062148"/>
              <a:gd name="connsiteX74-1667" fmla="*/ 3102286 w 4527226"/>
              <a:gd name="connsiteY74-1668" fmla="*/ 400488 h 6062148"/>
              <a:gd name="connsiteX75-1669" fmla="*/ 3285166 w 4527226"/>
              <a:gd name="connsiteY75-1670" fmla="*/ 651948 h 6062148"/>
              <a:gd name="connsiteX76-1671" fmla="*/ 3407086 w 4527226"/>
              <a:gd name="connsiteY76-1672" fmla="*/ 918648 h 6062148"/>
              <a:gd name="connsiteX77-1673" fmla="*/ 3475666 w 4527226"/>
              <a:gd name="connsiteY77-1674" fmla="*/ 1238688 h 6062148"/>
              <a:gd name="connsiteX78-1675" fmla="*/ 3506146 w 4527226"/>
              <a:gd name="connsiteY78-1676" fmla="*/ 1543488 h 6062148"/>
              <a:gd name="connsiteX79-1677" fmla="*/ 3506146 w 4527226"/>
              <a:gd name="connsiteY79-1678" fmla="*/ 1962588 h 6062148"/>
              <a:gd name="connsiteX80-1679" fmla="*/ 3338506 w 4527226"/>
              <a:gd name="connsiteY80-1680" fmla="*/ 2305488 h 6062148"/>
              <a:gd name="connsiteX81-1681" fmla="*/ 3254686 w 4527226"/>
              <a:gd name="connsiteY81-1682" fmla="*/ 2473128 h 6062148"/>
              <a:gd name="connsiteX82-1683" fmla="*/ 3132766 w 4527226"/>
              <a:gd name="connsiteY82-1684" fmla="*/ 2663628 h 6062148"/>
              <a:gd name="connsiteX83-1685" fmla="*/ 3071806 w 4527226"/>
              <a:gd name="connsiteY83-1686" fmla="*/ 2838888 h 6062148"/>
              <a:gd name="connsiteX84-1687" fmla="*/ 3064186 w 4527226"/>
              <a:gd name="connsiteY84-1688" fmla="*/ 2915088 h 6062148"/>
              <a:gd name="connsiteX85-1689" fmla="*/ 3018466 w 4527226"/>
              <a:gd name="connsiteY85-1690" fmla="*/ 3014148 h 6062148"/>
              <a:gd name="connsiteX86-1691" fmla="*/ 2980366 w 4527226"/>
              <a:gd name="connsiteY86-1692" fmla="*/ 3082728 h 6062148"/>
              <a:gd name="connsiteX87-1693" fmla="*/ 2957506 w 4527226"/>
              <a:gd name="connsiteY87-1694" fmla="*/ 3120828 h 6062148"/>
              <a:gd name="connsiteX88-1695" fmla="*/ 2957506 w 4527226"/>
              <a:gd name="connsiteY88-1696" fmla="*/ 3555168 h 6062148"/>
              <a:gd name="connsiteX89-1697" fmla="*/ 3010846 w 4527226"/>
              <a:gd name="connsiteY89-1698" fmla="*/ 3539928 h 6062148"/>
              <a:gd name="connsiteX90-1699" fmla="*/ 3109906 w 4527226"/>
              <a:gd name="connsiteY90-1700" fmla="*/ 3570408 h 6062148"/>
              <a:gd name="connsiteX91-1701" fmla="*/ 3140386 w 4527226"/>
              <a:gd name="connsiteY91-1702" fmla="*/ 3631368 h 6062148"/>
              <a:gd name="connsiteX92-1703" fmla="*/ 3117526 w 4527226"/>
              <a:gd name="connsiteY92-1704" fmla="*/ 3738048 h 6062148"/>
              <a:gd name="connsiteX93-1705" fmla="*/ 3125146 w 4527226"/>
              <a:gd name="connsiteY93-1706" fmla="*/ 4103808 h 6062148"/>
              <a:gd name="connsiteX94-1707" fmla="*/ 3117526 w 4527226"/>
              <a:gd name="connsiteY94-1708" fmla="*/ 4119048 h 6062148"/>
              <a:gd name="connsiteX95-1709" fmla="*/ 3163246 w 4527226"/>
              <a:gd name="connsiteY95-1710" fmla="*/ 4157148 h 6062148"/>
              <a:gd name="connsiteX96-1711" fmla="*/ 3201346 w 4527226"/>
              <a:gd name="connsiteY96-1712" fmla="*/ 4164768 h 6062148"/>
              <a:gd name="connsiteX97-1713" fmla="*/ 3231826 w 4527226"/>
              <a:gd name="connsiteY97-1714" fmla="*/ 4172388 h 6062148"/>
              <a:gd name="connsiteX98-1715" fmla="*/ 3285166 w 4527226"/>
              <a:gd name="connsiteY98-1716" fmla="*/ 4294308 h 6062148"/>
              <a:gd name="connsiteX99-1717" fmla="*/ 3300406 w 4527226"/>
              <a:gd name="connsiteY99-1718" fmla="*/ 4347648 h 6062148"/>
              <a:gd name="connsiteX100-1719" fmla="*/ 3330886 w 4527226"/>
              <a:gd name="connsiteY100-1720" fmla="*/ 4408608 h 6062148"/>
              <a:gd name="connsiteX101-1721" fmla="*/ 3551866 w 4527226"/>
              <a:gd name="connsiteY101-1722" fmla="*/ 4644828 h 6062148"/>
              <a:gd name="connsiteX102-1723" fmla="*/ 3887146 w 4527226"/>
              <a:gd name="connsiteY102-1724" fmla="*/ 5025828 h 6062148"/>
              <a:gd name="connsiteX103-1725" fmla="*/ 4100506 w 4527226"/>
              <a:gd name="connsiteY103-1726" fmla="*/ 5300148 h 6062148"/>
              <a:gd name="connsiteX104-1727" fmla="*/ 4367206 w 4527226"/>
              <a:gd name="connsiteY104-1728" fmla="*/ 5726868 h 6062148"/>
              <a:gd name="connsiteX105-1729" fmla="*/ 4527226 w 4527226"/>
              <a:gd name="connsiteY105-1730" fmla="*/ 6046908 h 6062148"/>
              <a:gd name="connsiteX0-1731" fmla="*/ 328606 w 4527226"/>
              <a:gd name="connsiteY0-1732" fmla="*/ 6062148 h 6062148"/>
              <a:gd name="connsiteX1-1733" fmla="*/ 381946 w 4527226"/>
              <a:gd name="connsiteY1-1734" fmla="*/ 5924988 h 6062148"/>
              <a:gd name="connsiteX2-1735" fmla="*/ 442906 w 4527226"/>
              <a:gd name="connsiteY2-1736" fmla="*/ 5780208 h 6062148"/>
              <a:gd name="connsiteX3-1737" fmla="*/ 473386 w 4527226"/>
              <a:gd name="connsiteY3-1738" fmla="*/ 5665908 h 6062148"/>
              <a:gd name="connsiteX4-1739" fmla="*/ 511486 w 4527226"/>
              <a:gd name="connsiteY4-1740" fmla="*/ 5612568 h 6062148"/>
              <a:gd name="connsiteX5-1741" fmla="*/ 541966 w 4527226"/>
              <a:gd name="connsiteY5-1742" fmla="*/ 5521128 h 6062148"/>
              <a:gd name="connsiteX6-1743" fmla="*/ 564826 w 4527226"/>
              <a:gd name="connsiteY6-1744" fmla="*/ 5353488 h 6062148"/>
              <a:gd name="connsiteX7-1745" fmla="*/ 602926 w 4527226"/>
              <a:gd name="connsiteY7-1746" fmla="*/ 5223948 h 6062148"/>
              <a:gd name="connsiteX8-1747" fmla="*/ 625786 w 4527226"/>
              <a:gd name="connsiteY8-1748" fmla="*/ 5178228 h 6062148"/>
              <a:gd name="connsiteX9-1749" fmla="*/ 701986 w 4527226"/>
              <a:gd name="connsiteY9-1750" fmla="*/ 5071548 h 6062148"/>
              <a:gd name="connsiteX10-1751" fmla="*/ 717226 w 4527226"/>
              <a:gd name="connsiteY10-1752" fmla="*/ 5063928 h 6062148"/>
              <a:gd name="connsiteX11-1753" fmla="*/ 709606 w 4527226"/>
              <a:gd name="connsiteY11-1754" fmla="*/ 5025828 h 6062148"/>
              <a:gd name="connsiteX12-1755" fmla="*/ 701986 w 4527226"/>
              <a:gd name="connsiteY12-1756" fmla="*/ 5002968 h 6062148"/>
              <a:gd name="connsiteX13-1757" fmla="*/ 968686 w 4527226"/>
              <a:gd name="connsiteY13-1758" fmla="*/ 4682928 h 6062148"/>
              <a:gd name="connsiteX14-1759" fmla="*/ 961066 w 4527226"/>
              <a:gd name="connsiteY14-1760" fmla="*/ 4644828 h 6062148"/>
              <a:gd name="connsiteX15-1761" fmla="*/ 1342066 w 4527226"/>
              <a:gd name="connsiteY15-1762" fmla="*/ 4172388 h 6062148"/>
              <a:gd name="connsiteX16-1763" fmla="*/ 1258246 w 4527226"/>
              <a:gd name="connsiteY16-1764" fmla="*/ 4012368 h 6062148"/>
              <a:gd name="connsiteX17-1765" fmla="*/ 1204906 w 4527226"/>
              <a:gd name="connsiteY17-1766" fmla="*/ 3928548 h 6062148"/>
              <a:gd name="connsiteX18-1767" fmla="*/ 1174426 w 4527226"/>
              <a:gd name="connsiteY18-1768" fmla="*/ 3768528 h 6062148"/>
              <a:gd name="connsiteX19-1769" fmla="*/ 1151566 w 4527226"/>
              <a:gd name="connsiteY19-1770" fmla="*/ 3699948 h 6062148"/>
              <a:gd name="connsiteX20-1771" fmla="*/ 1143946 w 4527226"/>
              <a:gd name="connsiteY20-1772" fmla="*/ 3669468 h 6062148"/>
              <a:gd name="connsiteX21-1773" fmla="*/ 1067746 w 4527226"/>
              <a:gd name="connsiteY21-1774" fmla="*/ 3661848 h 6062148"/>
              <a:gd name="connsiteX22-1775" fmla="*/ 938206 w 4527226"/>
              <a:gd name="connsiteY22-1776" fmla="*/ 3669468 h 6062148"/>
              <a:gd name="connsiteX23-1777" fmla="*/ 831526 w 4527226"/>
              <a:gd name="connsiteY23-1778" fmla="*/ 3692328 h 6062148"/>
              <a:gd name="connsiteX24-1779" fmla="*/ 610546 w 4527226"/>
              <a:gd name="connsiteY24-1780" fmla="*/ 3738048 h 6062148"/>
              <a:gd name="connsiteX25-1781" fmla="*/ 389566 w 4527226"/>
              <a:gd name="connsiteY25-1782" fmla="*/ 3638988 h 6062148"/>
              <a:gd name="connsiteX26-1783" fmla="*/ 381946 w 4527226"/>
              <a:gd name="connsiteY26-1784" fmla="*/ 3326568 h 6062148"/>
              <a:gd name="connsiteX27-1785" fmla="*/ 420046 w 4527226"/>
              <a:gd name="connsiteY27-1786" fmla="*/ 3227508 h 6062148"/>
              <a:gd name="connsiteX28-1787" fmla="*/ 389566 w 4527226"/>
              <a:gd name="connsiteY28-1788" fmla="*/ 3166548 h 6062148"/>
              <a:gd name="connsiteX29-1789" fmla="*/ 351466 w 4527226"/>
              <a:gd name="connsiteY29-1790" fmla="*/ 3105588 h 6062148"/>
              <a:gd name="connsiteX30-1791" fmla="*/ 397186 w 4527226"/>
              <a:gd name="connsiteY30-1792" fmla="*/ 3021768 h 6062148"/>
              <a:gd name="connsiteX31-1793" fmla="*/ 488626 w 4527226"/>
              <a:gd name="connsiteY31-1794" fmla="*/ 2998908 h 6062148"/>
              <a:gd name="connsiteX32-1795" fmla="*/ 471956 w 4527226"/>
              <a:gd name="connsiteY32-1796" fmla="*/ 2942709 h 6062148"/>
              <a:gd name="connsiteX33-1797" fmla="*/ 435286 w 4527226"/>
              <a:gd name="connsiteY33-1798" fmla="*/ 2930328 h 6062148"/>
              <a:gd name="connsiteX34-1799" fmla="*/ 389566 w 4527226"/>
              <a:gd name="connsiteY34-1800" fmla="*/ 2930328 h 6062148"/>
              <a:gd name="connsiteX35-1801" fmla="*/ 314000 w 4527226"/>
              <a:gd name="connsiteY35-1802" fmla="*/ 2893495 h 6062148"/>
              <a:gd name="connsiteX36-1803" fmla="*/ 320986 w 4527226"/>
              <a:gd name="connsiteY36-1804" fmla="*/ 2846508 h 6062148"/>
              <a:gd name="connsiteX37-1805" fmla="*/ 328606 w 4527226"/>
              <a:gd name="connsiteY37-1806" fmla="*/ 2793168 h 6062148"/>
              <a:gd name="connsiteX38-1807" fmla="*/ 313366 w 4527226"/>
              <a:gd name="connsiteY38-1808" fmla="*/ 2732208 h 6062148"/>
              <a:gd name="connsiteX39-1809" fmla="*/ 267646 w 4527226"/>
              <a:gd name="connsiteY39-1810" fmla="*/ 2671248 h 6062148"/>
              <a:gd name="connsiteX40-1811" fmla="*/ 176206 w 4527226"/>
              <a:gd name="connsiteY40-1812" fmla="*/ 2656008 h 6062148"/>
              <a:gd name="connsiteX41-1813" fmla="*/ 54286 w 4527226"/>
              <a:gd name="connsiteY41-1814" fmla="*/ 2610288 h 6062148"/>
              <a:gd name="connsiteX42-1815" fmla="*/ 7931 w 4527226"/>
              <a:gd name="connsiteY42-1816" fmla="*/ 2563298 h 6062148"/>
              <a:gd name="connsiteX43-1817" fmla="*/ 8566 w 4527226"/>
              <a:gd name="connsiteY43-1818" fmla="*/ 2488368 h 6062148"/>
              <a:gd name="connsiteX44-1819" fmla="*/ 92386 w 4527226"/>
              <a:gd name="connsiteY44-1820" fmla="*/ 2335968 h 6062148"/>
              <a:gd name="connsiteX45-1821" fmla="*/ 221926 w 4527226"/>
              <a:gd name="connsiteY45-1822" fmla="*/ 2175948 h 6062148"/>
              <a:gd name="connsiteX46-1823" fmla="*/ 282886 w 4527226"/>
              <a:gd name="connsiteY46-1824" fmla="*/ 2084508 h 6062148"/>
              <a:gd name="connsiteX47-1825" fmla="*/ 328606 w 4527226"/>
              <a:gd name="connsiteY47-1826" fmla="*/ 1977828 h 6062148"/>
              <a:gd name="connsiteX48-1827" fmla="*/ 359086 w 4527226"/>
              <a:gd name="connsiteY48-1828" fmla="*/ 1871148 h 6062148"/>
              <a:gd name="connsiteX49-1829" fmla="*/ 374326 w 4527226"/>
              <a:gd name="connsiteY49-1830" fmla="*/ 1810188 h 6062148"/>
              <a:gd name="connsiteX50-1831" fmla="*/ 343846 w 4527226"/>
              <a:gd name="connsiteY50-1832" fmla="*/ 1756848 h 6062148"/>
              <a:gd name="connsiteX51-1833" fmla="*/ 328606 w 4527226"/>
              <a:gd name="connsiteY51-1834" fmla="*/ 1680648 h 6062148"/>
              <a:gd name="connsiteX52-1835" fmla="*/ 412426 w 4527226"/>
              <a:gd name="connsiteY52-1836" fmla="*/ 1474908 h 6062148"/>
              <a:gd name="connsiteX53-1837" fmla="*/ 442906 w 4527226"/>
              <a:gd name="connsiteY53-1838" fmla="*/ 1307268 h 6062148"/>
              <a:gd name="connsiteX54-1839" fmla="*/ 465766 w 4527226"/>
              <a:gd name="connsiteY54-1840" fmla="*/ 1192968 h 6062148"/>
              <a:gd name="connsiteX55-1841" fmla="*/ 503866 w 4527226"/>
              <a:gd name="connsiteY55-1842" fmla="*/ 1055808 h 6062148"/>
              <a:gd name="connsiteX56-1843" fmla="*/ 557206 w 4527226"/>
              <a:gd name="connsiteY56-1844" fmla="*/ 888168 h 6062148"/>
              <a:gd name="connsiteX57-1845" fmla="*/ 503866 w 4527226"/>
              <a:gd name="connsiteY57-1846" fmla="*/ 888168 h 6062148"/>
              <a:gd name="connsiteX58-1847" fmla="*/ 412426 w 4527226"/>
              <a:gd name="connsiteY58-1848" fmla="*/ 834828 h 6062148"/>
              <a:gd name="connsiteX59-1849" fmla="*/ 328606 w 4527226"/>
              <a:gd name="connsiteY59-1850" fmla="*/ 789108 h 6062148"/>
              <a:gd name="connsiteX60-1851" fmla="*/ 260026 w 4527226"/>
              <a:gd name="connsiteY60-1852" fmla="*/ 773868 h 6062148"/>
              <a:gd name="connsiteX61-1853" fmla="*/ 214306 w 4527226"/>
              <a:gd name="connsiteY61-1854" fmla="*/ 751008 h 6062148"/>
              <a:gd name="connsiteX62-1855" fmla="*/ 260026 w 4527226"/>
              <a:gd name="connsiteY62-1856" fmla="*/ 674808 h 6062148"/>
              <a:gd name="connsiteX63-1857" fmla="*/ 374326 w 4527226"/>
              <a:gd name="connsiteY63-1858" fmla="*/ 606228 h 6062148"/>
              <a:gd name="connsiteX64-1859" fmla="*/ 557206 w 4527226"/>
              <a:gd name="connsiteY64-1860" fmla="*/ 507168 h 6062148"/>
              <a:gd name="connsiteX65-1861" fmla="*/ 656266 w 4527226"/>
              <a:gd name="connsiteY65-1862" fmla="*/ 423348 h 6062148"/>
              <a:gd name="connsiteX66-1863" fmla="*/ 892486 w 4527226"/>
              <a:gd name="connsiteY66-1864" fmla="*/ 232848 h 6062148"/>
              <a:gd name="connsiteX67-1865" fmla="*/ 1174426 w 4527226"/>
              <a:gd name="connsiteY67-1866" fmla="*/ 80448 h 6062148"/>
              <a:gd name="connsiteX68-1867" fmla="*/ 1593526 w 4527226"/>
              <a:gd name="connsiteY68-1868" fmla="*/ 11868 h 6062148"/>
              <a:gd name="connsiteX69-1869" fmla="*/ 1944046 w 4527226"/>
              <a:gd name="connsiteY69-1870" fmla="*/ 4248 h 6062148"/>
              <a:gd name="connsiteX70-1871" fmla="*/ 2172646 w 4527226"/>
              <a:gd name="connsiteY70-1872" fmla="*/ 4248 h 6062148"/>
              <a:gd name="connsiteX71-1873" fmla="*/ 2393626 w 4527226"/>
              <a:gd name="connsiteY71-1874" fmla="*/ 57588 h 6062148"/>
              <a:gd name="connsiteX72-1875" fmla="*/ 2667946 w 4527226"/>
              <a:gd name="connsiteY72-1876" fmla="*/ 133788 h 6062148"/>
              <a:gd name="connsiteX73-1877" fmla="*/ 2820346 w 4527226"/>
              <a:gd name="connsiteY73-1878" fmla="*/ 202368 h 6062148"/>
              <a:gd name="connsiteX74-1879" fmla="*/ 3102286 w 4527226"/>
              <a:gd name="connsiteY74-1880" fmla="*/ 400488 h 6062148"/>
              <a:gd name="connsiteX75-1881" fmla="*/ 3285166 w 4527226"/>
              <a:gd name="connsiteY75-1882" fmla="*/ 651948 h 6062148"/>
              <a:gd name="connsiteX76-1883" fmla="*/ 3407086 w 4527226"/>
              <a:gd name="connsiteY76-1884" fmla="*/ 918648 h 6062148"/>
              <a:gd name="connsiteX77-1885" fmla="*/ 3475666 w 4527226"/>
              <a:gd name="connsiteY77-1886" fmla="*/ 1238688 h 6062148"/>
              <a:gd name="connsiteX78-1887" fmla="*/ 3506146 w 4527226"/>
              <a:gd name="connsiteY78-1888" fmla="*/ 1543488 h 6062148"/>
              <a:gd name="connsiteX79-1889" fmla="*/ 3506146 w 4527226"/>
              <a:gd name="connsiteY79-1890" fmla="*/ 1962588 h 6062148"/>
              <a:gd name="connsiteX80-1891" fmla="*/ 3338506 w 4527226"/>
              <a:gd name="connsiteY80-1892" fmla="*/ 2305488 h 6062148"/>
              <a:gd name="connsiteX81-1893" fmla="*/ 3254686 w 4527226"/>
              <a:gd name="connsiteY81-1894" fmla="*/ 2473128 h 6062148"/>
              <a:gd name="connsiteX82-1895" fmla="*/ 3132766 w 4527226"/>
              <a:gd name="connsiteY82-1896" fmla="*/ 2663628 h 6062148"/>
              <a:gd name="connsiteX83-1897" fmla="*/ 3071806 w 4527226"/>
              <a:gd name="connsiteY83-1898" fmla="*/ 2838888 h 6062148"/>
              <a:gd name="connsiteX84-1899" fmla="*/ 3064186 w 4527226"/>
              <a:gd name="connsiteY84-1900" fmla="*/ 2915088 h 6062148"/>
              <a:gd name="connsiteX85-1901" fmla="*/ 3018466 w 4527226"/>
              <a:gd name="connsiteY85-1902" fmla="*/ 3014148 h 6062148"/>
              <a:gd name="connsiteX86-1903" fmla="*/ 2980366 w 4527226"/>
              <a:gd name="connsiteY86-1904" fmla="*/ 3082728 h 6062148"/>
              <a:gd name="connsiteX87-1905" fmla="*/ 2957506 w 4527226"/>
              <a:gd name="connsiteY87-1906" fmla="*/ 3120828 h 6062148"/>
              <a:gd name="connsiteX88-1907" fmla="*/ 2957506 w 4527226"/>
              <a:gd name="connsiteY88-1908" fmla="*/ 3555168 h 6062148"/>
              <a:gd name="connsiteX89-1909" fmla="*/ 3010846 w 4527226"/>
              <a:gd name="connsiteY89-1910" fmla="*/ 3539928 h 6062148"/>
              <a:gd name="connsiteX90-1911" fmla="*/ 3109906 w 4527226"/>
              <a:gd name="connsiteY90-1912" fmla="*/ 3570408 h 6062148"/>
              <a:gd name="connsiteX91-1913" fmla="*/ 3140386 w 4527226"/>
              <a:gd name="connsiteY91-1914" fmla="*/ 3631368 h 6062148"/>
              <a:gd name="connsiteX92-1915" fmla="*/ 3117526 w 4527226"/>
              <a:gd name="connsiteY92-1916" fmla="*/ 3738048 h 6062148"/>
              <a:gd name="connsiteX93-1917" fmla="*/ 3125146 w 4527226"/>
              <a:gd name="connsiteY93-1918" fmla="*/ 4103808 h 6062148"/>
              <a:gd name="connsiteX94-1919" fmla="*/ 3163246 w 4527226"/>
              <a:gd name="connsiteY94-1920" fmla="*/ 4157148 h 6062148"/>
              <a:gd name="connsiteX95-1921" fmla="*/ 3201346 w 4527226"/>
              <a:gd name="connsiteY95-1922" fmla="*/ 4164768 h 6062148"/>
              <a:gd name="connsiteX96-1923" fmla="*/ 3231826 w 4527226"/>
              <a:gd name="connsiteY96-1924" fmla="*/ 4172388 h 6062148"/>
              <a:gd name="connsiteX97-1925" fmla="*/ 3285166 w 4527226"/>
              <a:gd name="connsiteY97-1926" fmla="*/ 4294308 h 6062148"/>
              <a:gd name="connsiteX98-1927" fmla="*/ 3300406 w 4527226"/>
              <a:gd name="connsiteY98-1928" fmla="*/ 4347648 h 6062148"/>
              <a:gd name="connsiteX99-1929" fmla="*/ 3330886 w 4527226"/>
              <a:gd name="connsiteY99-1930" fmla="*/ 4408608 h 6062148"/>
              <a:gd name="connsiteX100-1931" fmla="*/ 3551866 w 4527226"/>
              <a:gd name="connsiteY100-1932" fmla="*/ 4644828 h 6062148"/>
              <a:gd name="connsiteX101-1933" fmla="*/ 3887146 w 4527226"/>
              <a:gd name="connsiteY101-1934" fmla="*/ 5025828 h 6062148"/>
              <a:gd name="connsiteX102-1935" fmla="*/ 4100506 w 4527226"/>
              <a:gd name="connsiteY102-1936" fmla="*/ 5300148 h 6062148"/>
              <a:gd name="connsiteX103-1937" fmla="*/ 4367206 w 4527226"/>
              <a:gd name="connsiteY103-1938" fmla="*/ 5726868 h 6062148"/>
              <a:gd name="connsiteX104-1939" fmla="*/ 4527226 w 4527226"/>
              <a:gd name="connsiteY104-1940" fmla="*/ 6046908 h 6062148"/>
              <a:gd name="connsiteX0-1941" fmla="*/ 381946 w 4527226"/>
              <a:gd name="connsiteY0-1942" fmla="*/ 5924988 h 6046908"/>
              <a:gd name="connsiteX1-1943" fmla="*/ 442906 w 4527226"/>
              <a:gd name="connsiteY1-1944" fmla="*/ 5780208 h 6046908"/>
              <a:gd name="connsiteX2-1945" fmla="*/ 473386 w 4527226"/>
              <a:gd name="connsiteY2-1946" fmla="*/ 5665908 h 6046908"/>
              <a:gd name="connsiteX3-1947" fmla="*/ 511486 w 4527226"/>
              <a:gd name="connsiteY3-1948" fmla="*/ 5612568 h 6046908"/>
              <a:gd name="connsiteX4-1949" fmla="*/ 541966 w 4527226"/>
              <a:gd name="connsiteY4-1950" fmla="*/ 5521128 h 6046908"/>
              <a:gd name="connsiteX5-1951" fmla="*/ 564826 w 4527226"/>
              <a:gd name="connsiteY5-1952" fmla="*/ 5353488 h 6046908"/>
              <a:gd name="connsiteX6-1953" fmla="*/ 602926 w 4527226"/>
              <a:gd name="connsiteY6-1954" fmla="*/ 5223948 h 6046908"/>
              <a:gd name="connsiteX7-1955" fmla="*/ 625786 w 4527226"/>
              <a:gd name="connsiteY7-1956" fmla="*/ 5178228 h 6046908"/>
              <a:gd name="connsiteX8-1957" fmla="*/ 701986 w 4527226"/>
              <a:gd name="connsiteY8-1958" fmla="*/ 5071548 h 6046908"/>
              <a:gd name="connsiteX9-1959" fmla="*/ 717226 w 4527226"/>
              <a:gd name="connsiteY9-1960" fmla="*/ 5063928 h 6046908"/>
              <a:gd name="connsiteX10-1961" fmla="*/ 709606 w 4527226"/>
              <a:gd name="connsiteY10-1962" fmla="*/ 5025828 h 6046908"/>
              <a:gd name="connsiteX11-1963" fmla="*/ 701986 w 4527226"/>
              <a:gd name="connsiteY11-1964" fmla="*/ 5002968 h 6046908"/>
              <a:gd name="connsiteX12-1965" fmla="*/ 968686 w 4527226"/>
              <a:gd name="connsiteY12-1966" fmla="*/ 4682928 h 6046908"/>
              <a:gd name="connsiteX13-1967" fmla="*/ 961066 w 4527226"/>
              <a:gd name="connsiteY13-1968" fmla="*/ 4644828 h 6046908"/>
              <a:gd name="connsiteX14-1969" fmla="*/ 1342066 w 4527226"/>
              <a:gd name="connsiteY14-1970" fmla="*/ 4172388 h 6046908"/>
              <a:gd name="connsiteX15-1971" fmla="*/ 1258246 w 4527226"/>
              <a:gd name="connsiteY15-1972" fmla="*/ 4012368 h 6046908"/>
              <a:gd name="connsiteX16-1973" fmla="*/ 1204906 w 4527226"/>
              <a:gd name="connsiteY16-1974" fmla="*/ 3928548 h 6046908"/>
              <a:gd name="connsiteX17-1975" fmla="*/ 1174426 w 4527226"/>
              <a:gd name="connsiteY17-1976" fmla="*/ 3768528 h 6046908"/>
              <a:gd name="connsiteX18-1977" fmla="*/ 1151566 w 4527226"/>
              <a:gd name="connsiteY18-1978" fmla="*/ 3699948 h 6046908"/>
              <a:gd name="connsiteX19-1979" fmla="*/ 1143946 w 4527226"/>
              <a:gd name="connsiteY19-1980" fmla="*/ 3669468 h 6046908"/>
              <a:gd name="connsiteX20-1981" fmla="*/ 1067746 w 4527226"/>
              <a:gd name="connsiteY20-1982" fmla="*/ 3661848 h 6046908"/>
              <a:gd name="connsiteX21-1983" fmla="*/ 938206 w 4527226"/>
              <a:gd name="connsiteY21-1984" fmla="*/ 3669468 h 6046908"/>
              <a:gd name="connsiteX22-1985" fmla="*/ 831526 w 4527226"/>
              <a:gd name="connsiteY22-1986" fmla="*/ 3692328 h 6046908"/>
              <a:gd name="connsiteX23-1987" fmla="*/ 610546 w 4527226"/>
              <a:gd name="connsiteY23-1988" fmla="*/ 3738048 h 6046908"/>
              <a:gd name="connsiteX24-1989" fmla="*/ 389566 w 4527226"/>
              <a:gd name="connsiteY24-1990" fmla="*/ 3638988 h 6046908"/>
              <a:gd name="connsiteX25-1991" fmla="*/ 381946 w 4527226"/>
              <a:gd name="connsiteY25-1992" fmla="*/ 3326568 h 6046908"/>
              <a:gd name="connsiteX26-1993" fmla="*/ 420046 w 4527226"/>
              <a:gd name="connsiteY26-1994" fmla="*/ 3227508 h 6046908"/>
              <a:gd name="connsiteX27-1995" fmla="*/ 389566 w 4527226"/>
              <a:gd name="connsiteY27-1996" fmla="*/ 3166548 h 6046908"/>
              <a:gd name="connsiteX28-1997" fmla="*/ 351466 w 4527226"/>
              <a:gd name="connsiteY28-1998" fmla="*/ 3105588 h 6046908"/>
              <a:gd name="connsiteX29-1999" fmla="*/ 397186 w 4527226"/>
              <a:gd name="connsiteY29-2000" fmla="*/ 3021768 h 6046908"/>
              <a:gd name="connsiteX30-2001" fmla="*/ 488626 w 4527226"/>
              <a:gd name="connsiteY30-2002" fmla="*/ 2998908 h 6046908"/>
              <a:gd name="connsiteX31-2003" fmla="*/ 471956 w 4527226"/>
              <a:gd name="connsiteY31-2004" fmla="*/ 2942709 h 6046908"/>
              <a:gd name="connsiteX32-2005" fmla="*/ 435286 w 4527226"/>
              <a:gd name="connsiteY32-2006" fmla="*/ 2930328 h 6046908"/>
              <a:gd name="connsiteX33-2007" fmla="*/ 389566 w 4527226"/>
              <a:gd name="connsiteY33-2008" fmla="*/ 2930328 h 6046908"/>
              <a:gd name="connsiteX34-2009" fmla="*/ 314000 w 4527226"/>
              <a:gd name="connsiteY34-2010" fmla="*/ 2893495 h 6046908"/>
              <a:gd name="connsiteX35-2011" fmla="*/ 320986 w 4527226"/>
              <a:gd name="connsiteY35-2012" fmla="*/ 2846508 h 6046908"/>
              <a:gd name="connsiteX36-2013" fmla="*/ 328606 w 4527226"/>
              <a:gd name="connsiteY36-2014" fmla="*/ 2793168 h 6046908"/>
              <a:gd name="connsiteX37-2015" fmla="*/ 313366 w 4527226"/>
              <a:gd name="connsiteY37-2016" fmla="*/ 2732208 h 6046908"/>
              <a:gd name="connsiteX38-2017" fmla="*/ 267646 w 4527226"/>
              <a:gd name="connsiteY38-2018" fmla="*/ 2671248 h 6046908"/>
              <a:gd name="connsiteX39-2019" fmla="*/ 176206 w 4527226"/>
              <a:gd name="connsiteY39-2020" fmla="*/ 2656008 h 6046908"/>
              <a:gd name="connsiteX40-2021" fmla="*/ 54286 w 4527226"/>
              <a:gd name="connsiteY40-2022" fmla="*/ 2610288 h 6046908"/>
              <a:gd name="connsiteX41-2023" fmla="*/ 7931 w 4527226"/>
              <a:gd name="connsiteY41-2024" fmla="*/ 2563298 h 6046908"/>
              <a:gd name="connsiteX42-2025" fmla="*/ 8566 w 4527226"/>
              <a:gd name="connsiteY42-2026" fmla="*/ 2488368 h 6046908"/>
              <a:gd name="connsiteX43-2027" fmla="*/ 92386 w 4527226"/>
              <a:gd name="connsiteY43-2028" fmla="*/ 2335968 h 6046908"/>
              <a:gd name="connsiteX44-2029" fmla="*/ 221926 w 4527226"/>
              <a:gd name="connsiteY44-2030" fmla="*/ 2175948 h 6046908"/>
              <a:gd name="connsiteX45-2031" fmla="*/ 282886 w 4527226"/>
              <a:gd name="connsiteY45-2032" fmla="*/ 2084508 h 6046908"/>
              <a:gd name="connsiteX46-2033" fmla="*/ 328606 w 4527226"/>
              <a:gd name="connsiteY46-2034" fmla="*/ 1977828 h 6046908"/>
              <a:gd name="connsiteX47-2035" fmla="*/ 359086 w 4527226"/>
              <a:gd name="connsiteY47-2036" fmla="*/ 1871148 h 6046908"/>
              <a:gd name="connsiteX48-2037" fmla="*/ 374326 w 4527226"/>
              <a:gd name="connsiteY48-2038" fmla="*/ 1810188 h 6046908"/>
              <a:gd name="connsiteX49-2039" fmla="*/ 343846 w 4527226"/>
              <a:gd name="connsiteY49-2040" fmla="*/ 1756848 h 6046908"/>
              <a:gd name="connsiteX50-2041" fmla="*/ 328606 w 4527226"/>
              <a:gd name="connsiteY50-2042" fmla="*/ 1680648 h 6046908"/>
              <a:gd name="connsiteX51-2043" fmla="*/ 412426 w 4527226"/>
              <a:gd name="connsiteY51-2044" fmla="*/ 1474908 h 6046908"/>
              <a:gd name="connsiteX52-2045" fmla="*/ 442906 w 4527226"/>
              <a:gd name="connsiteY52-2046" fmla="*/ 1307268 h 6046908"/>
              <a:gd name="connsiteX53-2047" fmla="*/ 465766 w 4527226"/>
              <a:gd name="connsiteY53-2048" fmla="*/ 1192968 h 6046908"/>
              <a:gd name="connsiteX54-2049" fmla="*/ 503866 w 4527226"/>
              <a:gd name="connsiteY54-2050" fmla="*/ 1055808 h 6046908"/>
              <a:gd name="connsiteX55-2051" fmla="*/ 557206 w 4527226"/>
              <a:gd name="connsiteY55-2052" fmla="*/ 888168 h 6046908"/>
              <a:gd name="connsiteX56-2053" fmla="*/ 503866 w 4527226"/>
              <a:gd name="connsiteY56-2054" fmla="*/ 888168 h 6046908"/>
              <a:gd name="connsiteX57-2055" fmla="*/ 412426 w 4527226"/>
              <a:gd name="connsiteY57-2056" fmla="*/ 834828 h 6046908"/>
              <a:gd name="connsiteX58-2057" fmla="*/ 328606 w 4527226"/>
              <a:gd name="connsiteY58-2058" fmla="*/ 789108 h 6046908"/>
              <a:gd name="connsiteX59-2059" fmla="*/ 260026 w 4527226"/>
              <a:gd name="connsiteY59-2060" fmla="*/ 773868 h 6046908"/>
              <a:gd name="connsiteX60-2061" fmla="*/ 214306 w 4527226"/>
              <a:gd name="connsiteY60-2062" fmla="*/ 751008 h 6046908"/>
              <a:gd name="connsiteX61-2063" fmla="*/ 260026 w 4527226"/>
              <a:gd name="connsiteY61-2064" fmla="*/ 674808 h 6046908"/>
              <a:gd name="connsiteX62-2065" fmla="*/ 374326 w 4527226"/>
              <a:gd name="connsiteY62-2066" fmla="*/ 606228 h 6046908"/>
              <a:gd name="connsiteX63-2067" fmla="*/ 557206 w 4527226"/>
              <a:gd name="connsiteY63-2068" fmla="*/ 507168 h 6046908"/>
              <a:gd name="connsiteX64-2069" fmla="*/ 656266 w 4527226"/>
              <a:gd name="connsiteY64-2070" fmla="*/ 423348 h 6046908"/>
              <a:gd name="connsiteX65-2071" fmla="*/ 892486 w 4527226"/>
              <a:gd name="connsiteY65-2072" fmla="*/ 232848 h 6046908"/>
              <a:gd name="connsiteX66-2073" fmla="*/ 1174426 w 4527226"/>
              <a:gd name="connsiteY66-2074" fmla="*/ 80448 h 6046908"/>
              <a:gd name="connsiteX67-2075" fmla="*/ 1593526 w 4527226"/>
              <a:gd name="connsiteY67-2076" fmla="*/ 11868 h 6046908"/>
              <a:gd name="connsiteX68-2077" fmla="*/ 1944046 w 4527226"/>
              <a:gd name="connsiteY68-2078" fmla="*/ 4248 h 6046908"/>
              <a:gd name="connsiteX69-2079" fmla="*/ 2172646 w 4527226"/>
              <a:gd name="connsiteY69-2080" fmla="*/ 4248 h 6046908"/>
              <a:gd name="connsiteX70-2081" fmla="*/ 2393626 w 4527226"/>
              <a:gd name="connsiteY70-2082" fmla="*/ 57588 h 6046908"/>
              <a:gd name="connsiteX71-2083" fmla="*/ 2667946 w 4527226"/>
              <a:gd name="connsiteY71-2084" fmla="*/ 133788 h 6046908"/>
              <a:gd name="connsiteX72-2085" fmla="*/ 2820346 w 4527226"/>
              <a:gd name="connsiteY72-2086" fmla="*/ 202368 h 6046908"/>
              <a:gd name="connsiteX73-2087" fmla="*/ 3102286 w 4527226"/>
              <a:gd name="connsiteY73-2088" fmla="*/ 400488 h 6046908"/>
              <a:gd name="connsiteX74-2089" fmla="*/ 3285166 w 4527226"/>
              <a:gd name="connsiteY74-2090" fmla="*/ 651948 h 6046908"/>
              <a:gd name="connsiteX75-2091" fmla="*/ 3407086 w 4527226"/>
              <a:gd name="connsiteY75-2092" fmla="*/ 918648 h 6046908"/>
              <a:gd name="connsiteX76-2093" fmla="*/ 3475666 w 4527226"/>
              <a:gd name="connsiteY76-2094" fmla="*/ 1238688 h 6046908"/>
              <a:gd name="connsiteX77-2095" fmla="*/ 3506146 w 4527226"/>
              <a:gd name="connsiteY77-2096" fmla="*/ 1543488 h 6046908"/>
              <a:gd name="connsiteX78-2097" fmla="*/ 3506146 w 4527226"/>
              <a:gd name="connsiteY78-2098" fmla="*/ 1962588 h 6046908"/>
              <a:gd name="connsiteX79-2099" fmla="*/ 3338506 w 4527226"/>
              <a:gd name="connsiteY79-2100" fmla="*/ 2305488 h 6046908"/>
              <a:gd name="connsiteX80-2101" fmla="*/ 3254686 w 4527226"/>
              <a:gd name="connsiteY80-2102" fmla="*/ 2473128 h 6046908"/>
              <a:gd name="connsiteX81-2103" fmla="*/ 3132766 w 4527226"/>
              <a:gd name="connsiteY81-2104" fmla="*/ 2663628 h 6046908"/>
              <a:gd name="connsiteX82-2105" fmla="*/ 3071806 w 4527226"/>
              <a:gd name="connsiteY82-2106" fmla="*/ 2838888 h 6046908"/>
              <a:gd name="connsiteX83-2107" fmla="*/ 3064186 w 4527226"/>
              <a:gd name="connsiteY83-2108" fmla="*/ 2915088 h 6046908"/>
              <a:gd name="connsiteX84-2109" fmla="*/ 3018466 w 4527226"/>
              <a:gd name="connsiteY84-2110" fmla="*/ 3014148 h 6046908"/>
              <a:gd name="connsiteX85-2111" fmla="*/ 2980366 w 4527226"/>
              <a:gd name="connsiteY85-2112" fmla="*/ 3082728 h 6046908"/>
              <a:gd name="connsiteX86-2113" fmla="*/ 2957506 w 4527226"/>
              <a:gd name="connsiteY86-2114" fmla="*/ 3120828 h 6046908"/>
              <a:gd name="connsiteX87-2115" fmla="*/ 2957506 w 4527226"/>
              <a:gd name="connsiteY87-2116" fmla="*/ 3555168 h 6046908"/>
              <a:gd name="connsiteX88-2117" fmla="*/ 3010846 w 4527226"/>
              <a:gd name="connsiteY88-2118" fmla="*/ 3539928 h 6046908"/>
              <a:gd name="connsiteX89-2119" fmla="*/ 3109906 w 4527226"/>
              <a:gd name="connsiteY89-2120" fmla="*/ 3570408 h 6046908"/>
              <a:gd name="connsiteX90-2121" fmla="*/ 3140386 w 4527226"/>
              <a:gd name="connsiteY90-2122" fmla="*/ 3631368 h 6046908"/>
              <a:gd name="connsiteX91-2123" fmla="*/ 3117526 w 4527226"/>
              <a:gd name="connsiteY91-2124" fmla="*/ 3738048 h 6046908"/>
              <a:gd name="connsiteX92-2125" fmla="*/ 3125146 w 4527226"/>
              <a:gd name="connsiteY92-2126" fmla="*/ 4103808 h 6046908"/>
              <a:gd name="connsiteX93-2127" fmla="*/ 3163246 w 4527226"/>
              <a:gd name="connsiteY93-2128" fmla="*/ 4157148 h 6046908"/>
              <a:gd name="connsiteX94-2129" fmla="*/ 3201346 w 4527226"/>
              <a:gd name="connsiteY94-2130" fmla="*/ 4164768 h 6046908"/>
              <a:gd name="connsiteX95-2131" fmla="*/ 3231826 w 4527226"/>
              <a:gd name="connsiteY95-2132" fmla="*/ 4172388 h 6046908"/>
              <a:gd name="connsiteX96-2133" fmla="*/ 3285166 w 4527226"/>
              <a:gd name="connsiteY96-2134" fmla="*/ 4294308 h 6046908"/>
              <a:gd name="connsiteX97-2135" fmla="*/ 3300406 w 4527226"/>
              <a:gd name="connsiteY97-2136" fmla="*/ 4347648 h 6046908"/>
              <a:gd name="connsiteX98-2137" fmla="*/ 3330886 w 4527226"/>
              <a:gd name="connsiteY98-2138" fmla="*/ 4408608 h 6046908"/>
              <a:gd name="connsiteX99-2139" fmla="*/ 3551866 w 4527226"/>
              <a:gd name="connsiteY99-2140" fmla="*/ 4644828 h 6046908"/>
              <a:gd name="connsiteX100-2141" fmla="*/ 3887146 w 4527226"/>
              <a:gd name="connsiteY100-2142" fmla="*/ 5025828 h 6046908"/>
              <a:gd name="connsiteX101-2143" fmla="*/ 4100506 w 4527226"/>
              <a:gd name="connsiteY101-2144" fmla="*/ 5300148 h 6046908"/>
              <a:gd name="connsiteX102-2145" fmla="*/ 4367206 w 4527226"/>
              <a:gd name="connsiteY102-2146" fmla="*/ 5726868 h 6046908"/>
              <a:gd name="connsiteX103-2147" fmla="*/ 4527226 w 4527226"/>
              <a:gd name="connsiteY103-2148" fmla="*/ 6046908 h 6046908"/>
              <a:gd name="connsiteX0-2149" fmla="*/ 442906 w 4527226"/>
              <a:gd name="connsiteY0-2150" fmla="*/ 5780208 h 6046908"/>
              <a:gd name="connsiteX1-2151" fmla="*/ 473386 w 4527226"/>
              <a:gd name="connsiteY1-2152" fmla="*/ 5665908 h 6046908"/>
              <a:gd name="connsiteX2-2153" fmla="*/ 511486 w 4527226"/>
              <a:gd name="connsiteY2-2154" fmla="*/ 5612568 h 6046908"/>
              <a:gd name="connsiteX3-2155" fmla="*/ 541966 w 4527226"/>
              <a:gd name="connsiteY3-2156" fmla="*/ 5521128 h 6046908"/>
              <a:gd name="connsiteX4-2157" fmla="*/ 564826 w 4527226"/>
              <a:gd name="connsiteY4-2158" fmla="*/ 5353488 h 6046908"/>
              <a:gd name="connsiteX5-2159" fmla="*/ 602926 w 4527226"/>
              <a:gd name="connsiteY5-2160" fmla="*/ 5223948 h 6046908"/>
              <a:gd name="connsiteX6-2161" fmla="*/ 625786 w 4527226"/>
              <a:gd name="connsiteY6-2162" fmla="*/ 5178228 h 6046908"/>
              <a:gd name="connsiteX7-2163" fmla="*/ 701986 w 4527226"/>
              <a:gd name="connsiteY7-2164" fmla="*/ 5071548 h 6046908"/>
              <a:gd name="connsiteX8-2165" fmla="*/ 717226 w 4527226"/>
              <a:gd name="connsiteY8-2166" fmla="*/ 5063928 h 6046908"/>
              <a:gd name="connsiteX9-2167" fmla="*/ 709606 w 4527226"/>
              <a:gd name="connsiteY9-2168" fmla="*/ 5025828 h 6046908"/>
              <a:gd name="connsiteX10-2169" fmla="*/ 701986 w 4527226"/>
              <a:gd name="connsiteY10-2170" fmla="*/ 5002968 h 6046908"/>
              <a:gd name="connsiteX11-2171" fmla="*/ 968686 w 4527226"/>
              <a:gd name="connsiteY11-2172" fmla="*/ 4682928 h 6046908"/>
              <a:gd name="connsiteX12-2173" fmla="*/ 961066 w 4527226"/>
              <a:gd name="connsiteY12-2174" fmla="*/ 4644828 h 6046908"/>
              <a:gd name="connsiteX13-2175" fmla="*/ 1342066 w 4527226"/>
              <a:gd name="connsiteY13-2176" fmla="*/ 4172388 h 6046908"/>
              <a:gd name="connsiteX14-2177" fmla="*/ 1258246 w 4527226"/>
              <a:gd name="connsiteY14-2178" fmla="*/ 4012368 h 6046908"/>
              <a:gd name="connsiteX15-2179" fmla="*/ 1204906 w 4527226"/>
              <a:gd name="connsiteY15-2180" fmla="*/ 3928548 h 6046908"/>
              <a:gd name="connsiteX16-2181" fmla="*/ 1174426 w 4527226"/>
              <a:gd name="connsiteY16-2182" fmla="*/ 3768528 h 6046908"/>
              <a:gd name="connsiteX17-2183" fmla="*/ 1151566 w 4527226"/>
              <a:gd name="connsiteY17-2184" fmla="*/ 3699948 h 6046908"/>
              <a:gd name="connsiteX18-2185" fmla="*/ 1143946 w 4527226"/>
              <a:gd name="connsiteY18-2186" fmla="*/ 3669468 h 6046908"/>
              <a:gd name="connsiteX19-2187" fmla="*/ 1067746 w 4527226"/>
              <a:gd name="connsiteY19-2188" fmla="*/ 3661848 h 6046908"/>
              <a:gd name="connsiteX20-2189" fmla="*/ 938206 w 4527226"/>
              <a:gd name="connsiteY20-2190" fmla="*/ 3669468 h 6046908"/>
              <a:gd name="connsiteX21-2191" fmla="*/ 831526 w 4527226"/>
              <a:gd name="connsiteY21-2192" fmla="*/ 3692328 h 6046908"/>
              <a:gd name="connsiteX22-2193" fmla="*/ 610546 w 4527226"/>
              <a:gd name="connsiteY22-2194" fmla="*/ 3738048 h 6046908"/>
              <a:gd name="connsiteX23-2195" fmla="*/ 389566 w 4527226"/>
              <a:gd name="connsiteY23-2196" fmla="*/ 3638988 h 6046908"/>
              <a:gd name="connsiteX24-2197" fmla="*/ 381946 w 4527226"/>
              <a:gd name="connsiteY24-2198" fmla="*/ 3326568 h 6046908"/>
              <a:gd name="connsiteX25-2199" fmla="*/ 420046 w 4527226"/>
              <a:gd name="connsiteY25-2200" fmla="*/ 3227508 h 6046908"/>
              <a:gd name="connsiteX26-2201" fmla="*/ 389566 w 4527226"/>
              <a:gd name="connsiteY26-2202" fmla="*/ 3166548 h 6046908"/>
              <a:gd name="connsiteX27-2203" fmla="*/ 351466 w 4527226"/>
              <a:gd name="connsiteY27-2204" fmla="*/ 3105588 h 6046908"/>
              <a:gd name="connsiteX28-2205" fmla="*/ 397186 w 4527226"/>
              <a:gd name="connsiteY28-2206" fmla="*/ 3021768 h 6046908"/>
              <a:gd name="connsiteX29-2207" fmla="*/ 488626 w 4527226"/>
              <a:gd name="connsiteY29-2208" fmla="*/ 2998908 h 6046908"/>
              <a:gd name="connsiteX30-2209" fmla="*/ 471956 w 4527226"/>
              <a:gd name="connsiteY30-2210" fmla="*/ 2942709 h 6046908"/>
              <a:gd name="connsiteX31-2211" fmla="*/ 435286 w 4527226"/>
              <a:gd name="connsiteY31-2212" fmla="*/ 2930328 h 6046908"/>
              <a:gd name="connsiteX32-2213" fmla="*/ 389566 w 4527226"/>
              <a:gd name="connsiteY32-2214" fmla="*/ 2930328 h 6046908"/>
              <a:gd name="connsiteX33-2215" fmla="*/ 314000 w 4527226"/>
              <a:gd name="connsiteY33-2216" fmla="*/ 2893495 h 6046908"/>
              <a:gd name="connsiteX34-2217" fmla="*/ 320986 w 4527226"/>
              <a:gd name="connsiteY34-2218" fmla="*/ 2846508 h 6046908"/>
              <a:gd name="connsiteX35-2219" fmla="*/ 328606 w 4527226"/>
              <a:gd name="connsiteY35-2220" fmla="*/ 2793168 h 6046908"/>
              <a:gd name="connsiteX36-2221" fmla="*/ 313366 w 4527226"/>
              <a:gd name="connsiteY36-2222" fmla="*/ 2732208 h 6046908"/>
              <a:gd name="connsiteX37-2223" fmla="*/ 267646 w 4527226"/>
              <a:gd name="connsiteY37-2224" fmla="*/ 2671248 h 6046908"/>
              <a:gd name="connsiteX38-2225" fmla="*/ 176206 w 4527226"/>
              <a:gd name="connsiteY38-2226" fmla="*/ 2656008 h 6046908"/>
              <a:gd name="connsiteX39-2227" fmla="*/ 54286 w 4527226"/>
              <a:gd name="connsiteY39-2228" fmla="*/ 2610288 h 6046908"/>
              <a:gd name="connsiteX40-2229" fmla="*/ 7931 w 4527226"/>
              <a:gd name="connsiteY40-2230" fmla="*/ 2563298 h 6046908"/>
              <a:gd name="connsiteX41-2231" fmla="*/ 8566 w 4527226"/>
              <a:gd name="connsiteY41-2232" fmla="*/ 2488368 h 6046908"/>
              <a:gd name="connsiteX42-2233" fmla="*/ 92386 w 4527226"/>
              <a:gd name="connsiteY42-2234" fmla="*/ 2335968 h 6046908"/>
              <a:gd name="connsiteX43-2235" fmla="*/ 221926 w 4527226"/>
              <a:gd name="connsiteY43-2236" fmla="*/ 2175948 h 6046908"/>
              <a:gd name="connsiteX44-2237" fmla="*/ 282886 w 4527226"/>
              <a:gd name="connsiteY44-2238" fmla="*/ 2084508 h 6046908"/>
              <a:gd name="connsiteX45-2239" fmla="*/ 328606 w 4527226"/>
              <a:gd name="connsiteY45-2240" fmla="*/ 1977828 h 6046908"/>
              <a:gd name="connsiteX46-2241" fmla="*/ 359086 w 4527226"/>
              <a:gd name="connsiteY46-2242" fmla="*/ 1871148 h 6046908"/>
              <a:gd name="connsiteX47-2243" fmla="*/ 374326 w 4527226"/>
              <a:gd name="connsiteY47-2244" fmla="*/ 1810188 h 6046908"/>
              <a:gd name="connsiteX48-2245" fmla="*/ 343846 w 4527226"/>
              <a:gd name="connsiteY48-2246" fmla="*/ 1756848 h 6046908"/>
              <a:gd name="connsiteX49-2247" fmla="*/ 328606 w 4527226"/>
              <a:gd name="connsiteY49-2248" fmla="*/ 1680648 h 6046908"/>
              <a:gd name="connsiteX50-2249" fmla="*/ 412426 w 4527226"/>
              <a:gd name="connsiteY50-2250" fmla="*/ 1474908 h 6046908"/>
              <a:gd name="connsiteX51-2251" fmla="*/ 442906 w 4527226"/>
              <a:gd name="connsiteY51-2252" fmla="*/ 1307268 h 6046908"/>
              <a:gd name="connsiteX52-2253" fmla="*/ 465766 w 4527226"/>
              <a:gd name="connsiteY52-2254" fmla="*/ 1192968 h 6046908"/>
              <a:gd name="connsiteX53-2255" fmla="*/ 503866 w 4527226"/>
              <a:gd name="connsiteY53-2256" fmla="*/ 1055808 h 6046908"/>
              <a:gd name="connsiteX54-2257" fmla="*/ 557206 w 4527226"/>
              <a:gd name="connsiteY54-2258" fmla="*/ 888168 h 6046908"/>
              <a:gd name="connsiteX55-2259" fmla="*/ 503866 w 4527226"/>
              <a:gd name="connsiteY55-2260" fmla="*/ 888168 h 6046908"/>
              <a:gd name="connsiteX56-2261" fmla="*/ 412426 w 4527226"/>
              <a:gd name="connsiteY56-2262" fmla="*/ 834828 h 6046908"/>
              <a:gd name="connsiteX57-2263" fmla="*/ 328606 w 4527226"/>
              <a:gd name="connsiteY57-2264" fmla="*/ 789108 h 6046908"/>
              <a:gd name="connsiteX58-2265" fmla="*/ 260026 w 4527226"/>
              <a:gd name="connsiteY58-2266" fmla="*/ 773868 h 6046908"/>
              <a:gd name="connsiteX59-2267" fmla="*/ 214306 w 4527226"/>
              <a:gd name="connsiteY59-2268" fmla="*/ 751008 h 6046908"/>
              <a:gd name="connsiteX60-2269" fmla="*/ 260026 w 4527226"/>
              <a:gd name="connsiteY60-2270" fmla="*/ 674808 h 6046908"/>
              <a:gd name="connsiteX61-2271" fmla="*/ 374326 w 4527226"/>
              <a:gd name="connsiteY61-2272" fmla="*/ 606228 h 6046908"/>
              <a:gd name="connsiteX62-2273" fmla="*/ 557206 w 4527226"/>
              <a:gd name="connsiteY62-2274" fmla="*/ 507168 h 6046908"/>
              <a:gd name="connsiteX63-2275" fmla="*/ 656266 w 4527226"/>
              <a:gd name="connsiteY63-2276" fmla="*/ 423348 h 6046908"/>
              <a:gd name="connsiteX64-2277" fmla="*/ 892486 w 4527226"/>
              <a:gd name="connsiteY64-2278" fmla="*/ 232848 h 6046908"/>
              <a:gd name="connsiteX65-2279" fmla="*/ 1174426 w 4527226"/>
              <a:gd name="connsiteY65-2280" fmla="*/ 80448 h 6046908"/>
              <a:gd name="connsiteX66-2281" fmla="*/ 1593526 w 4527226"/>
              <a:gd name="connsiteY66-2282" fmla="*/ 11868 h 6046908"/>
              <a:gd name="connsiteX67-2283" fmla="*/ 1944046 w 4527226"/>
              <a:gd name="connsiteY67-2284" fmla="*/ 4248 h 6046908"/>
              <a:gd name="connsiteX68-2285" fmla="*/ 2172646 w 4527226"/>
              <a:gd name="connsiteY68-2286" fmla="*/ 4248 h 6046908"/>
              <a:gd name="connsiteX69-2287" fmla="*/ 2393626 w 4527226"/>
              <a:gd name="connsiteY69-2288" fmla="*/ 57588 h 6046908"/>
              <a:gd name="connsiteX70-2289" fmla="*/ 2667946 w 4527226"/>
              <a:gd name="connsiteY70-2290" fmla="*/ 133788 h 6046908"/>
              <a:gd name="connsiteX71-2291" fmla="*/ 2820346 w 4527226"/>
              <a:gd name="connsiteY71-2292" fmla="*/ 202368 h 6046908"/>
              <a:gd name="connsiteX72-2293" fmla="*/ 3102286 w 4527226"/>
              <a:gd name="connsiteY72-2294" fmla="*/ 400488 h 6046908"/>
              <a:gd name="connsiteX73-2295" fmla="*/ 3285166 w 4527226"/>
              <a:gd name="connsiteY73-2296" fmla="*/ 651948 h 6046908"/>
              <a:gd name="connsiteX74-2297" fmla="*/ 3407086 w 4527226"/>
              <a:gd name="connsiteY74-2298" fmla="*/ 918648 h 6046908"/>
              <a:gd name="connsiteX75-2299" fmla="*/ 3475666 w 4527226"/>
              <a:gd name="connsiteY75-2300" fmla="*/ 1238688 h 6046908"/>
              <a:gd name="connsiteX76-2301" fmla="*/ 3506146 w 4527226"/>
              <a:gd name="connsiteY76-2302" fmla="*/ 1543488 h 6046908"/>
              <a:gd name="connsiteX77-2303" fmla="*/ 3506146 w 4527226"/>
              <a:gd name="connsiteY77-2304" fmla="*/ 1962588 h 6046908"/>
              <a:gd name="connsiteX78-2305" fmla="*/ 3338506 w 4527226"/>
              <a:gd name="connsiteY78-2306" fmla="*/ 2305488 h 6046908"/>
              <a:gd name="connsiteX79-2307" fmla="*/ 3254686 w 4527226"/>
              <a:gd name="connsiteY79-2308" fmla="*/ 2473128 h 6046908"/>
              <a:gd name="connsiteX80-2309" fmla="*/ 3132766 w 4527226"/>
              <a:gd name="connsiteY80-2310" fmla="*/ 2663628 h 6046908"/>
              <a:gd name="connsiteX81-2311" fmla="*/ 3071806 w 4527226"/>
              <a:gd name="connsiteY81-2312" fmla="*/ 2838888 h 6046908"/>
              <a:gd name="connsiteX82-2313" fmla="*/ 3064186 w 4527226"/>
              <a:gd name="connsiteY82-2314" fmla="*/ 2915088 h 6046908"/>
              <a:gd name="connsiteX83-2315" fmla="*/ 3018466 w 4527226"/>
              <a:gd name="connsiteY83-2316" fmla="*/ 3014148 h 6046908"/>
              <a:gd name="connsiteX84-2317" fmla="*/ 2980366 w 4527226"/>
              <a:gd name="connsiteY84-2318" fmla="*/ 3082728 h 6046908"/>
              <a:gd name="connsiteX85-2319" fmla="*/ 2957506 w 4527226"/>
              <a:gd name="connsiteY85-2320" fmla="*/ 3120828 h 6046908"/>
              <a:gd name="connsiteX86-2321" fmla="*/ 2957506 w 4527226"/>
              <a:gd name="connsiteY86-2322" fmla="*/ 3555168 h 6046908"/>
              <a:gd name="connsiteX87-2323" fmla="*/ 3010846 w 4527226"/>
              <a:gd name="connsiteY87-2324" fmla="*/ 3539928 h 6046908"/>
              <a:gd name="connsiteX88-2325" fmla="*/ 3109906 w 4527226"/>
              <a:gd name="connsiteY88-2326" fmla="*/ 3570408 h 6046908"/>
              <a:gd name="connsiteX89-2327" fmla="*/ 3140386 w 4527226"/>
              <a:gd name="connsiteY89-2328" fmla="*/ 3631368 h 6046908"/>
              <a:gd name="connsiteX90-2329" fmla="*/ 3117526 w 4527226"/>
              <a:gd name="connsiteY90-2330" fmla="*/ 3738048 h 6046908"/>
              <a:gd name="connsiteX91-2331" fmla="*/ 3125146 w 4527226"/>
              <a:gd name="connsiteY91-2332" fmla="*/ 4103808 h 6046908"/>
              <a:gd name="connsiteX92-2333" fmla="*/ 3163246 w 4527226"/>
              <a:gd name="connsiteY92-2334" fmla="*/ 4157148 h 6046908"/>
              <a:gd name="connsiteX93-2335" fmla="*/ 3201346 w 4527226"/>
              <a:gd name="connsiteY93-2336" fmla="*/ 4164768 h 6046908"/>
              <a:gd name="connsiteX94-2337" fmla="*/ 3231826 w 4527226"/>
              <a:gd name="connsiteY94-2338" fmla="*/ 4172388 h 6046908"/>
              <a:gd name="connsiteX95-2339" fmla="*/ 3285166 w 4527226"/>
              <a:gd name="connsiteY95-2340" fmla="*/ 4294308 h 6046908"/>
              <a:gd name="connsiteX96-2341" fmla="*/ 3300406 w 4527226"/>
              <a:gd name="connsiteY96-2342" fmla="*/ 4347648 h 6046908"/>
              <a:gd name="connsiteX97-2343" fmla="*/ 3330886 w 4527226"/>
              <a:gd name="connsiteY97-2344" fmla="*/ 4408608 h 6046908"/>
              <a:gd name="connsiteX98-2345" fmla="*/ 3551866 w 4527226"/>
              <a:gd name="connsiteY98-2346" fmla="*/ 4644828 h 6046908"/>
              <a:gd name="connsiteX99-2347" fmla="*/ 3887146 w 4527226"/>
              <a:gd name="connsiteY99-2348" fmla="*/ 5025828 h 6046908"/>
              <a:gd name="connsiteX100-2349" fmla="*/ 4100506 w 4527226"/>
              <a:gd name="connsiteY100-2350" fmla="*/ 5300148 h 6046908"/>
              <a:gd name="connsiteX101-2351" fmla="*/ 4367206 w 4527226"/>
              <a:gd name="connsiteY101-2352" fmla="*/ 5726868 h 6046908"/>
              <a:gd name="connsiteX102-2353" fmla="*/ 4527226 w 4527226"/>
              <a:gd name="connsiteY102-2354" fmla="*/ 6046908 h 6046908"/>
              <a:gd name="connsiteX0-2355" fmla="*/ 473386 w 4527226"/>
              <a:gd name="connsiteY0-2356" fmla="*/ 5665908 h 6046908"/>
              <a:gd name="connsiteX1-2357" fmla="*/ 511486 w 4527226"/>
              <a:gd name="connsiteY1-2358" fmla="*/ 5612568 h 6046908"/>
              <a:gd name="connsiteX2-2359" fmla="*/ 541966 w 4527226"/>
              <a:gd name="connsiteY2-2360" fmla="*/ 5521128 h 6046908"/>
              <a:gd name="connsiteX3-2361" fmla="*/ 564826 w 4527226"/>
              <a:gd name="connsiteY3-2362" fmla="*/ 5353488 h 6046908"/>
              <a:gd name="connsiteX4-2363" fmla="*/ 602926 w 4527226"/>
              <a:gd name="connsiteY4-2364" fmla="*/ 5223948 h 6046908"/>
              <a:gd name="connsiteX5-2365" fmla="*/ 625786 w 4527226"/>
              <a:gd name="connsiteY5-2366" fmla="*/ 5178228 h 6046908"/>
              <a:gd name="connsiteX6-2367" fmla="*/ 701986 w 4527226"/>
              <a:gd name="connsiteY6-2368" fmla="*/ 5071548 h 6046908"/>
              <a:gd name="connsiteX7-2369" fmla="*/ 717226 w 4527226"/>
              <a:gd name="connsiteY7-2370" fmla="*/ 5063928 h 6046908"/>
              <a:gd name="connsiteX8-2371" fmla="*/ 709606 w 4527226"/>
              <a:gd name="connsiteY8-2372" fmla="*/ 5025828 h 6046908"/>
              <a:gd name="connsiteX9-2373" fmla="*/ 701986 w 4527226"/>
              <a:gd name="connsiteY9-2374" fmla="*/ 5002968 h 6046908"/>
              <a:gd name="connsiteX10-2375" fmla="*/ 968686 w 4527226"/>
              <a:gd name="connsiteY10-2376" fmla="*/ 4682928 h 6046908"/>
              <a:gd name="connsiteX11-2377" fmla="*/ 961066 w 4527226"/>
              <a:gd name="connsiteY11-2378" fmla="*/ 4644828 h 6046908"/>
              <a:gd name="connsiteX12-2379" fmla="*/ 1342066 w 4527226"/>
              <a:gd name="connsiteY12-2380" fmla="*/ 4172388 h 6046908"/>
              <a:gd name="connsiteX13-2381" fmla="*/ 1258246 w 4527226"/>
              <a:gd name="connsiteY13-2382" fmla="*/ 4012368 h 6046908"/>
              <a:gd name="connsiteX14-2383" fmla="*/ 1204906 w 4527226"/>
              <a:gd name="connsiteY14-2384" fmla="*/ 3928548 h 6046908"/>
              <a:gd name="connsiteX15-2385" fmla="*/ 1174426 w 4527226"/>
              <a:gd name="connsiteY15-2386" fmla="*/ 3768528 h 6046908"/>
              <a:gd name="connsiteX16-2387" fmla="*/ 1151566 w 4527226"/>
              <a:gd name="connsiteY16-2388" fmla="*/ 3699948 h 6046908"/>
              <a:gd name="connsiteX17-2389" fmla="*/ 1143946 w 4527226"/>
              <a:gd name="connsiteY17-2390" fmla="*/ 3669468 h 6046908"/>
              <a:gd name="connsiteX18-2391" fmla="*/ 1067746 w 4527226"/>
              <a:gd name="connsiteY18-2392" fmla="*/ 3661848 h 6046908"/>
              <a:gd name="connsiteX19-2393" fmla="*/ 938206 w 4527226"/>
              <a:gd name="connsiteY19-2394" fmla="*/ 3669468 h 6046908"/>
              <a:gd name="connsiteX20-2395" fmla="*/ 831526 w 4527226"/>
              <a:gd name="connsiteY20-2396" fmla="*/ 3692328 h 6046908"/>
              <a:gd name="connsiteX21-2397" fmla="*/ 610546 w 4527226"/>
              <a:gd name="connsiteY21-2398" fmla="*/ 3738048 h 6046908"/>
              <a:gd name="connsiteX22-2399" fmla="*/ 389566 w 4527226"/>
              <a:gd name="connsiteY22-2400" fmla="*/ 3638988 h 6046908"/>
              <a:gd name="connsiteX23-2401" fmla="*/ 381946 w 4527226"/>
              <a:gd name="connsiteY23-2402" fmla="*/ 3326568 h 6046908"/>
              <a:gd name="connsiteX24-2403" fmla="*/ 420046 w 4527226"/>
              <a:gd name="connsiteY24-2404" fmla="*/ 3227508 h 6046908"/>
              <a:gd name="connsiteX25-2405" fmla="*/ 389566 w 4527226"/>
              <a:gd name="connsiteY25-2406" fmla="*/ 3166548 h 6046908"/>
              <a:gd name="connsiteX26-2407" fmla="*/ 351466 w 4527226"/>
              <a:gd name="connsiteY26-2408" fmla="*/ 3105588 h 6046908"/>
              <a:gd name="connsiteX27-2409" fmla="*/ 397186 w 4527226"/>
              <a:gd name="connsiteY27-2410" fmla="*/ 3021768 h 6046908"/>
              <a:gd name="connsiteX28-2411" fmla="*/ 488626 w 4527226"/>
              <a:gd name="connsiteY28-2412" fmla="*/ 2998908 h 6046908"/>
              <a:gd name="connsiteX29-2413" fmla="*/ 471956 w 4527226"/>
              <a:gd name="connsiteY29-2414" fmla="*/ 2942709 h 6046908"/>
              <a:gd name="connsiteX30-2415" fmla="*/ 435286 w 4527226"/>
              <a:gd name="connsiteY30-2416" fmla="*/ 2930328 h 6046908"/>
              <a:gd name="connsiteX31-2417" fmla="*/ 389566 w 4527226"/>
              <a:gd name="connsiteY31-2418" fmla="*/ 2930328 h 6046908"/>
              <a:gd name="connsiteX32-2419" fmla="*/ 314000 w 4527226"/>
              <a:gd name="connsiteY32-2420" fmla="*/ 2893495 h 6046908"/>
              <a:gd name="connsiteX33-2421" fmla="*/ 320986 w 4527226"/>
              <a:gd name="connsiteY33-2422" fmla="*/ 2846508 h 6046908"/>
              <a:gd name="connsiteX34-2423" fmla="*/ 328606 w 4527226"/>
              <a:gd name="connsiteY34-2424" fmla="*/ 2793168 h 6046908"/>
              <a:gd name="connsiteX35-2425" fmla="*/ 313366 w 4527226"/>
              <a:gd name="connsiteY35-2426" fmla="*/ 2732208 h 6046908"/>
              <a:gd name="connsiteX36-2427" fmla="*/ 267646 w 4527226"/>
              <a:gd name="connsiteY36-2428" fmla="*/ 2671248 h 6046908"/>
              <a:gd name="connsiteX37-2429" fmla="*/ 176206 w 4527226"/>
              <a:gd name="connsiteY37-2430" fmla="*/ 2656008 h 6046908"/>
              <a:gd name="connsiteX38-2431" fmla="*/ 54286 w 4527226"/>
              <a:gd name="connsiteY38-2432" fmla="*/ 2610288 h 6046908"/>
              <a:gd name="connsiteX39-2433" fmla="*/ 7931 w 4527226"/>
              <a:gd name="connsiteY39-2434" fmla="*/ 2563298 h 6046908"/>
              <a:gd name="connsiteX40-2435" fmla="*/ 8566 w 4527226"/>
              <a:gd name="connsiteY40-2436" fmla="*/ 2488368 h 6046908"/>
              <a:gd name="connsiteX41-2437" fmla="*/ 92386 w 4527226"/>
              <a:gd name="connsiteY41-2438" fmla="*/ 2335968 h 6046908"/>
              <a:gd name="connsiteX42-2439" fmla="*/ 221926 w 4527226"/>
              <a:gd name="connsiteY42-2440" fmla="*/ 2175948 h 6046908"/>
              <a:gd name="connsiteX43-2441" fmla="*/ 282886 w 4527226"/>
              <a:gd name="connsiteY43-2442" fmla="*/ 2084508 h 6046908"/>
              <a:gd name="connsiteX44-2443" fmla="*/ 328606 w 4527226"/>
              <a:gd name="connsiteY44-2444" fmla="*/ 1977828 h 6046908"/>
              <a:gd name="connsiteX45-2445" fmla="*/ 359086 w 4527226"/>
              <a:gd name="connsiteY45-2446" fmla="*/ 1871148 h 6046908"/>
              <a:gd name="connsiteX46-2447" fmla="*/ 374326 w 4527226"/>
              <a:gd name="connsiteY46-2448" fmla="*/ 1810188 h 6046908"/>
              <a:gd name="connsiteX47-2449" fmla="*/ 343846 w 4527226"/>
              <a:gd name="connsiteY47-2450" fmla="*/ 1756848 h 6046908"/>
              <a:gd name="connsiteX48-2451" fmla="*/ 328606 w 4527226"/>
              <a:gd name="connsiteY48-2452" fmla="*/ 1680648 h 6046908"/>
              <a:gd name="connsiteX49-2453" fmla="*/ 412426 w 4527226"/>
              <a:gd name="connsiteY49-2454" fmla="*/ 1474908 h 6046908"/>
              <a:gd name="connsiteX50-2455" fmla="*/ 442906 w 4527226"/>
              <a:gd name="connsiteY50-2456" fmla="*/ 1307268 h 6046908"/>
              <a:gd name="connsiteX51-2457" fmla="*/ 465766 w 4527226"/>
              <a:gd name="connsiteY51-2458" fmla="*/ 1192968 h 6046908"/>
              <a:gd name="connsiteX52-2459" fmla="*/ 503866 w 4527226"/>
              <a:gd name="connsiteY52-2460" fmla="*/ 1055808 h 6046908"/>
              <a:gd name="connsiteX53-2461" fmla="*/ 557206 w 4527226"/>
              <a:gd name="connsiteY53-2462" fmla="*/ 888168 h 6046908"/>
              <a:gd name="connsiteX54-2463" fmla="*/ 503866 w 4527226"/>
              <a:gd name="connsiteY54-2464" fmla="*/ 888168 h 6046908"/>
              <a:gd name="connsiteX55-2465" fmla="*/ 412426 w 4527226"/>
              <a:gd name="connsiteY55-2466" fmla="*/ 834828 h 6046908"/>
              <a:gd name="connsiteX56-2467" fmla="*/ 328606 w 4527226"/>
              <a:gd name="connsiteY56-2468" fmla="*/ 789108 h 6046908"/>
              <a:gd name="connsiteX57-2469" fmla="*/ 260026 w 4527226"/>
              <a:gd name="connsiteY57-2470" fmla="*/ 773868 h 6046908"/>
              <a:gd name="connsiteX58-2471" fmla="*/ 214306 w 4527226"/>
              <a:gd name="connsiteY58-2472" fmla="*/ 751008 h 6046908"/>
              <a:gd name="connsiteX59-2473" fmla="*/ 260026 w 4527226"/>
              <a:gd name="connsiteY59-2474" fmla="*/ 674808 h 6046908"/>
              <a:gd name="connsiteX60-2475" fmla="*/ 374326 w 4527226"/>
              <a:gd name="connsiteY60-2476" fmla="*/ 606228 h 6046908"/>
              <a:gd name="connsiteX61-2477" fmla="*/ 557206 w 4527226"/>
              <a:gd name="connsiteY61-2478" fmla="*/ 507168 h 6046908"/>
              <a:gd name="connsiteX62-2479" fmla="*/ 656266 w 4527226"/>
              <a:gd name="connsiteY62-2480" fmla="*/ 423348 h 6046908"/>
              <a:gd name="connsiteX63-2481" fmla="*/ 892486 w 4527226"/>
              <a:gd name="connsiteY63-2482" fmla="*/ 232848 h 6046908"/>
              <a:gd name="connsiteX64-2483" fmla="*/ 1174426 w 4527226"/>
              <a:gd name="connsiteY64-2484" fmla="*/ 80448 h 6046908"/>
              <a:gd name="connsiteX65-2485" fmla="*/ 1593526 w 4527226"/>
              <a:gd name="connsiteY65-2486" fmla="*/ 11868 h 6046908"/>
              <a:gd name="connsiteX66-2487" fmla="*/ 1944046 w 4527226"/>
              <a:gd name="connsiteY66-2488" fmla="*/ 4248 h 6046908"/>
              <a:gd name="connsiteX67-2489" fmla="*/ 2172646 w 4527226"/>
              <a:gd name="connsiteY67-2490" fmla="*/ 4248 h 6046908"/>
              <a:gd name="connsiteX68-2491" fmla="*/ 2393626 w 4527226"/>
              <a:gd name="connsiteY68-2492" fmla="*/ 57588 h 6046908"/>
              <a:gd name="connsiteX69-2493" fmla="*/ 2667946 w 4527226"/>
              <a:gd name="connsiteY69-2494" fmla="*/ 133788 h 6046908"/>
              <a:gd name="connsiteX70-2495" fmla="*/ 2820346 w 4527226"/>
              <a:gd name="connsiteY70-2496" fmla="*/ 202368 h 6046908"/>
              <a:gd name="connsiteX71-2497" fmla="*/ 3102286 w 4527226"/>
              <a:gd name="connsiteY71-2498" fmla="*/ 400488 h 6046908"/>
              <a:gd name="connsiteX72-2499" fmla="*/ 3285166 w 4527226"/>
              <a:gd name="connsiteY72-2500" fmla="*/ 651948 h 6046908"/>
              <a:gd name="connsiteX73-2501" fmla="*/ 3407086 w 4527226"/>
              <a:gd name="connsiteY73-2502" fmla="*/ 918648 h 6046908"/>
              <a:gd name="connsiteX74-2503" fmla="*/ 3475666 w 4527226"/>
              <a:gd name="connsiteY74-2504" fmla="*/ 1238688 h 6046908"/>
              <a:gd name="connsiteX75-2505" fmla="*/ 3506146 w 4527226"/>
              <a:gd name="connsiteY75-2506" fmla="*/ 1543488 h 6046908"/>
              <a:gd name="connsiteX76-2507" fmla="*/ 3506146 w 4527226"/>
              <a:gd name="connsiteY76-2508" fmla="*/ 1962588 h 6046908"/>
              <a:gd name="connsiteX77-2509" fmla="*/ 3338506 w 4527226"/>
              <a:gd name="connsiteY77-2510" fmla="*/ 2305488 h 6046908"/>
              <a:gd name="connsiteX78-2511" fmla="*/ 3254686 w 4527226"/>
              <a:gd name="connsiteY78-2512" fmla="*/ 2473128 h 6046908"/>
              <a:gd name="connsiteX79-2513" fmla="*/ 3132766 w 4527226"/>
              <a:gd name="connsiteY79-2514" fmla="*/ 2663628 h 6046908"/>
              <a:gd name="connsiteX80-2515" fmla="*/ 3071806 w 4527226"/>
              <a:gd name="connsiteY80-2516" fmla="*/ 2838888 h 6046908"/>
              <a:gd name="connsiteX81-2517" fmla="*/ 3064186 w 4527226"/>
              <a:gd name="connsiteY81-2518" fmla="*/ 2915088 h 6046908"/>
              <a:gd name="connsiteX82-2519" fmla="*/ 3018466 w 4527226"/>
              <a:gd name="connsiteY82-2520" fmla="*/ 3014148 h 6046908"/>
              <a:gd name="connsiteX83-2521" fmla="*/ 2980366 w 4527226"/>
              <a:gd name="connsiteY83-2522" fmla="*/ 3082728 h 6046908"/>
              <a:gd name="connsiteX84-2523" fmla="*/ 2957506 w 4527226"/>
              <a:gd name="connsiteY84-2524" fmla="*/ 3120828 h 6046908"/>
              <a:gd name="connsiteX85-2525" fmla="*/ 2957506 w 4527226"/>
              <a:gd name="connsiteY85-2526" fmla="*/ 3555168 h 6046908"/>
              <a:gd name="connsiteX86-2527" fmla="*/ 3010846 w 4527226"/>
              <a:gd name="connsiteY86-2528" fmla="*/ 3539928 h 6046908"/>
              <a:gd name="connsiteX87-2529" fmla="*/ 3109906 w 4527226"/>
              <a:gd name="connsiteY87-2530" fmla="*/ 3570408 h 6046908"/>
              <a:gd name="connsiteX88-2531" fmla="*/ 3140386 w 4527226"/>
              <a:gd name="connsiteY88-2532" fmla="*/ 3631368 h 6046908"/>
              <a:gd name="connsiteX89-2533" fmla="*/ 3117526 w 4527226"/>
              <a:gd name="connsiteY89-2534" fmla="*/ 3738048 h 6046908"/>
              <a:gd name="connsiteX90-2535" fmla="*/ 3125146 w 4527226"/>
              <a:gd name="connsiteY90-2536" fmla="*/ 4103808 h 6046908"/>
              <a:gd name="connsiteX91-2537" fmla="*/ 3163246 w 4527226"/>
              <a:gd name="connsiteY91-2538" fmla="*/ 4157148 h 6046908"/>
              <a:gd name="connsiteX92-2539" fmla="*/ 3201346 w 4527226"/>
              <a:gd name="connsiteY92-2540" fmla="*/ 4164768 h 6046908"/>
              <a:gd name="connsiteX93-2541" fmla="*/ 3231826 w 4527226"/>
              <a:gd name="connsiteY93-2542" fmla="*/ 4172388 h 6046908"/>
              <a:gd name="connsiteX94-2543" fmla="*/ 3285166 w 4527226"/>
              <a:gd name="connsiteY94-2544" fmla="*/ 4294308 h 6046908"/>
              <a:gd name="connsiteX95-2545" fmla="*/ 3300406 w 4527226"/>
              <a:gd name="connsiteY95-2546" fmla="*/ 4347648 h 6046908"/>
              <a:gd name="connsiteX96-2547" fmla="*/ 3330886 w 4527226"/>
              <a:gd name="connsiteY96-2548" fmla="*/ 4408608 h 6046908"/>
              <a:gd name="connsiteX97-2549" fmla="*/ 3551866 w 4527226"/>
              <a:gd name="connsiteY97-2550" fmla="*/ 4644828 h 6046908"/>
              <a:gd name="connsiteX98-2551" fmla="*/ 3887146 w 4527226"/>
              <a:gd name="connsiteY98-2552" fmla="*/ 5025828 h 6046908"/>
              <a:gd name="connsiteX99-2553" fmla="*/ 4100506 w 4527226"/>
              <a:gd name="connsiteY99-2554" fmla="*/ 5300148 h 6046908"/>
              <a:gd name="connsiteX100-2555" fmla="*/ 4367206 w 4527226"/>
              <a:gd name="connsiteY100-2556" fmla="*/ 5726868 h 6046908"/>
              <a:gd name="connsiteX101-2557" fmla="*/ 4527226 w 4527226"/>
              <a:gd name="connsiteY101-2558" fmla="*/ 6046908 h 6046908"/>
              <a:gd name="connsiteX0-2559" fmla="*/ 511486 w 4527226"/>
              <a:gd name="connsiteY0-2560" fmla="*/ 5612568 h 6046908"/>
              <a:gd name="connsiteX1-2561" fmla="*/ 541966 w 4527226"/>
              <a:gd name="connsiteY1-2562" fmla="*/ 5521128 h 6046908"/>
              <a:gd name="connsiteX2-2563" fmla="*/ 564826 w 4527226"/>
              <a:gd name="connsiteY2-2564" fmla="*/ 5353488 h 6046908"/>
              <a:gd name="connsiteX3-2565" fmla="*/ 602926 w 4527226"/>
              <a:gd name="connsiteY3-2566" fmla="*/ 5223948 h 6046908"/>
              <a:gd name="connsiteX4-2567" fmla="*/ 625786 w 4527226"/>
              <a:gd name="connsiteY4-2568" fmla="*/ 5178228 h 6046908"/>
              <a:gd name="connsiteX5-2569" fmla="*/ 701986 w 4527226"/>
              <a:gd name="connsiteY5-2570" fmla="*/ 5071548 h 6046908"/>
              <a:gd name="connsiteX6-2571" fmla="*/ 717226 w 4527226"/>
              <a:gd name="connsiteY6-2572" fmla="*/ 5063928 h 6046908"/>
              <a:gd name="connsiteX7-2573" fmla="*/ 709606 w 4527226"/>
              <a:gd name="connsiteY7-2574" fmla="*/ 5025828 h 6046908"/>
              <a:gd name="connsiteX8-2575" fmla="*/ 701986 w 4527226"/>
              <a:gd name="connsiteY8-2576" fmla="*/ 5002968 h 6046908"/>
              <a:gd name="connsiteX9-2577" fmla="*/ 968686 w 4527226"/>
              <a:gd name="connsiteY9-2578" fmla="*/ 4682928 h 6046908"/>
              <a:gd name="connsiteX10-2579" fmla="*/ 961066 w 4527226"/>
              <a:gd name="connsiteY10-2580" fmla="*/ 4644828 h 6046908"/>
              <a:gd name="connsiteX11-2581" fmla="*/ 1342066 w 4527226"/>
              <a:gd name="connsiteY11-2582" fmla="*/ 4172388 h 6046908"/>
              <a:gd name="connsiteX12-2583" fmla="*/ 1258246 w 4527226"/>
              <a:gd name="connsiteY12-2584" fmla="*/ 4012368 h 6046908"/>
              <a:gd name="connsiteX13-2585" fmla="*/ 1204906 w 4527226"/>
              <a:gd name="connsiteY13-2586" fmla="*/ 3928548 h 6046908"/>
              <a:gd name="connsiteX14-2587" fmla="*/ 1174426 w 4527226"/>
              <a:gd name="connsiteY14-2588" fmla="*/ 3768528 h 6046908"/>
              <a:gd name="connsiteX15-2589" fmla="*/ 1151566 w 4527226"/>
              <a:gd name="connsiteY15-2590" fmla="*/ 3699948 h 6046908"/>
              <a:gd name="connsiteX16-2591" fmla="*/ 1143946 w 4527226"/>
              <a:gd name="connsiteY16-2592" fmla="*/ 3669468 h 6046908"/>
              <a:gd name="connsiteX17-2593" fmla="*/ 1067746 w 4527226"/>
              <a:gd name="connsiteY17-2594" fmla="*/ 3661848 h 6046908"/>
              <a:gd name="connsiteX18-2595" fmla="*/ 938206 w 4527226"/>
              <a:gd name="connsiteY18-2596" fmla="*/ 3669468 h 6046908"/>
              <a:gd name="connsiteX19-2597" fmla="*/ 831526 w 4527226"/>
              <a:gd name="connsiteY19-2598" fmla="*/ 3692328 h 6046908"/>
              <a:gd name="connsiteX20-2599" fmla="*/ 610546 w 4527226"/>
              <a:gd name="connsiteY20-2600" fmla="*/ 3738048 h 6046908"/>
              <a:gd name="connsiteX21-2601" fmla="*/ 389566 w 4527226"/>
              <a:gd name="connsiteY21-2602" fmla="*/ 3638988 h 6046908"/>
              <a:gd name="connsiteX22-2603" fmla="*/ 381946 w 4527226"/>
              <a:gd name="connsiteY22-2604" fmla="*/ 3326568 h 6046908"/>
              <a:gd name="connsiteX23-2605" fmla="*/ 420046 w 4527226"/>
              <a:gd name="connsiteY23-2606" fmla="*/ 3227508 h 6046908"/>
              <a:gd name="connsiteX24-2607" fmla="*/ 389566 w 4527226"/>
              <a:gd name="connsiteY24-2608" fmla="*/ 3166548 h 6046908"/>
              <a:gd name="connsiteX25-2609" fmla="*/ 351466 w 4527226"/>
              <a:gd name="connsiteY25-2610" fmla="*/ 3105588 h 6046908"/>
              <a:gd name="connsiteX26-2611" fmla="*/ 397186 w 4527226"/>
              <a:gd name="connsiteY26-2612" fmla="*/ 3021768 h 6046908"/>
              <a:gd name="connsiteX27-2613" fmla="*/ 488626 w 4527226"/>
              <a:gd name="connsiteY27-2614" fmla="*/ 2998908 h 6046908"/>
              <a:gd name="connsiteX28-2615" fmla="*/ 471956 w 4527226"/>
              <a:gd name="connsiteY28-2616" fmla="*/ 2942709 h 6046908"/>
              <a:gd name="connsiteX29-2617" fmla="*/ 435286 w 4527226"/>
              <a:gd name="connsiteY29-2618" fmla="*/ 2930328 h 6046908"/>
              <a:gd name="connsiteX30-2619" fmla="*/ 389566 w 4527226"/>
              <a:gd name="connsiteY30-2620" fmla="*/ 2930328 h 6046908"/>
              <a:gd name="connsiteX31-2621" fmla="*/ 314000 w 4527226"/>
              <a:gd name="connsiteY31-2622" fmla="*/ 2893495 h 6046908"/>
              <a:gd name="connsiteX32-2623" fmla="*/ 320986 w 4527226"/>
              <a:gd name="connsiteY32-2624" fmla="*/ 2846508 h 6046908"/>
              <a:gd name="connsiteX33-2625" fmla="*/ 328606 w 4527226"/>
              <a:gd name="connsiteY33-2626" fmla="*/ 2793168 h 6046908"/>
              <a:gd name="connsiteX34-2627" fmla="*/ 313366 w 4527226"/>
              <a:gd name="connsiteY34-2628" fmla="*/ 2732208 h 6046908"/>
              <a:gd name="connsiteX35-2629" fmla="*/ 267646 w 4527226"/>
              <a:gd name="connsiteY35-2630" fmla="*/ 2671248 h 6046908"/>
              <a:gd name="connsiteX36-2631" fmla="*/ 176206 w 4527226"/>
              <a:gd name="connsiteY36-2632" fmla="*/ 2656008 h 6046908"/>
              <a:gd name="connsiteX37-2633" fmla="*/ 54286 w 4527226"/>
              <a:gd name="connsiteY37-2634" fmla="*/ 2610288 h 6046908"/>
              <a:gd name="connsiteX38-2635" fmla="*/ 7931 w 4527226"/>
              <a:gd name="connsiteY38-2636" fmla="*/ 2563298 h 6046908"/>
              <a:gd name="connsiteX39-2637" fmla="*/ 8566 w 4527226"/>
              <a:gd name="connsiteY39-2638" fmla="*/ 2488368 h 6046908"/>
              <a:gd name="connsiteX40-2639" fmla="*/ 92386 w 4527226"/>
              <a:gd name="connsiteY40-2640" fmla="*/ 2335968 h 6046908"/>
              <a:gd name="connsiteX41-2641" fmla="*/ 221926 w 4527226"/>
              <a:gd name="connsiteY41-2642" fmla="*/ 2175948 h 6046908"/>
              <a:gd name="connsiteX42-2643" fmla="*/ 282886 w 4527226"/>
              <a:gd name="connsiteY42-2644" fmla="*/ 2084508 h 6046908"/>
              <a:gd name="connsiteX43-2645" fmla="*/ 328606 w 4527226"/>
              <a:gd name="connsiteY43-2646" fmla="*/ 1977828 h 6046908"/>
              <a:gd name="connsiteX44-2647" fmla="*/ 359086 w 4527226"/>
              <a:gd name="connsiteY44-2648" fmla="*/ 1871148 h 6046908"/>
              <a:gd name="connsiteX45-2649" fmla="*/ 374326 w 4527226"/>
              <a:gd name="connsiteY45-2650" fmla="*/ 1810188 h 6046908"/>
              <a:gd name="connsiteX46-2651" fmla="*/ 343846 w 4527226"/>
              <a:gd name="connsiteY46-2652" fmla="*/ 1756848 h 6046908"/>
              <a:gd name="connsiteX47-2653" fmla="*/ 328606 w 4527226"/>
              <a:gd name="connsiteY47-2654" fmla="*/ 1680648 h 6046908"/>
              <a:gd name="connsiteX48-2655" fmla="*/ 412426 w 4527226"/>
              <a:gd name="connsiteY48-2656" fmla="*/ 1474908 h 6046908"/>
              <a:gd name="connsiteX49-2657" fmla="*/ 442906 w 4527226"/>
              <a:gd name="connsiteY49-2658" fmla="*/ 1307268 h 6046908"/>
              <a:gd name="connsiteX50-2659" fmla="*/ 465766 w 4527226"/>
              <a:gd name="connsiteY50-2660" fmla="*/ 1192968 h 6046908"/>
              <a:gd name="connsiteX51-2661" fmla="*/ 503866 w 4527226"/>
              <a:gd name="connsiteY51-2662" fmla="*/ 1055808 h 6046908"/>
              <a:gd name="connsiteX52-2663" fmla="*/ 557206 w 4527226"/>
              <a:gd name="connsiteY52-2664" fmla="*/ 888168 h 6046908"/>
              <a:gd name="connsiteX53-2665" fmla="*/ 503866 w 4527226"/>
              <a:gd name="connsiteY53-2666" fmla="*/ 888168 h 6046908"/>
              <a:gd name="connsiteX54-2667" fmla="*/ 412426 w 4527226"/>
              <a:gd name="connsiteY54-2668" fmla="*/ 834828 h 6046908"/>
              <a:gd name="connsiteX55-2669" fmla="*/ 328606 w 4527226"/>
              <a:gd name="connsiteY55-2670" fmla="*/ 789108 h 6046908"/>
              <a:gd name="connsiteX56-2671" fmla="*/ 260026 w 4527226"/>
              <a:gd name="connsiteY56-2672" fmla="*/ 773868 h 6046908"/>
              <a:gd name="connsiteX57-2673" fmla="*/ 214306 w 4527226"/>
              <a:gd name="connsiteY57-2674" fmla="*/ 751008 h 6046908"/>
              <a:gd name="connsiteX58-2675" fmla="*/ 260026 w 4527226"/>
              <a:gd name="connsiteY58-2676" fmla="*/ 674808 h 6046908"/>
              <a:gd name="connsiteX59-2677" fmla="*/ 374326 w 4527226"/>
              <a:gd name="connsiteY59-2678" fmla="*/ 606228 h 6046908"/>
              <a:gd name="connsiteX60-2679" fmla="*/ 557206 w 4527226"/>
              <a:gd name="connsiteY60-2680" fmla="*/ 507168 h 6046908"/>
              <a:gd name="connsiteX61-2681" fmla="*/ 656266 w 4527226"/>
              <a:gd name="connsiteY61-2682" fmla="*/ 423348 h 6046908"/>
              <a:gd name="connsiteX62-2683" fmla="*/ 892486 w 4527226"/>
              <a:gd name="connsiteY62-2684" fmla="*/ 232848 h 6046908"/>
              <a:gd name="connsiteX63-2685" fmla="*/ 1174426 w 4527226"/>
              <a:gd name="connsiteY63-2686" fmla="*/ 80448 h 6046908"/>
              <a:gd name="connsiteX64-2687" fmla="*/ 1593526 w 4527226"/>
              <a:gd name="connsiteY64-2688" fmla="*/ 11868 h 6046908"/>
              <a:gd name="connsiteX65-2689" fmla="*/ 1944046 w 4527226"/>
              <a:gd name="connsiteY65-2690" fmla="*/ 4248 h 6046908"/>
              <a:gd name="connsiteX66-2691" fmla="*/ 2172646 w 4527226"/>
              <a:gd name="connsiteY66-2692" fmla="*/ 4248 h 6046908"/>
              <a:gd name="connsiteX67-2693" fmla="*/ 2393626 w 4527226"/>
              <a:gd name="connsiteY67-2694" fmla="*/ 57588 h 6046908"/>
              <a:gd name="connsiteX68-2695" fmla="*/ 2667946 w 4527226"/>
              <a:gd name="connsiteY68-2696" fmla="*/ 133788 h 6046908"/>
              <a:gd name="connsiteX69-2697" fmla="*/ 2820346 w 4527226"/>
              <a:gd name="connsiteY69-2698" fmla="*/ 202368 h 6046908"/>
              <a:gd name="connsiteX70-2699" fmla="*/ 3102286 w 4527226"/>
              <a:gd name="connsiteY70-2700" fmla="*/ 400488 h 6046908"/>
              <a:gd name="connsiteX71-2701" fmla="*/ 3285166 w 4527226"/>
              <a:gd name="connsiteY71-2702" fmla="*/ 651948 h 6046908"/>
              <a:gd name="connsiteX72-2703" fmla="*/ 3407086 w 4527226"/>
              <a:gd name="connsiteY72-2704" fmla="*/ 918648 h 6046908"/>
              <a:gd name="connsiteX73-2705" fmla="*/ 3475666 w 4527226"/>
              <a:gd name="connsiteY73-2706" fmla="*/ 1238688 h 6046908"/>
              <a:gd name="connsiteX74-2707" fmla="*/ 3506146 w 4527226"/>
              <a:gd name="connsiteY74-2708" fmla="*/ 1543488 h 6046908"/>
              <a:gd name="connsiteX75-2709" fmla="*/ 3506146 w 4527226"/>
              <a:gd name="connsiteY75-2710" fmla="*/ 1962588 h 6046908"/>
              <a:gd name="connsiteX76-2711" fmla="*/ 3338506 w 4527226"/>
              <a:gd name="connsiteY76-2712" fmla="*/ 2305488 h 6046908"/>
              <a:gd name="connsiteX77-2713" fmla="*/ 3254686 w 4527226"/>
              <a:gd name="connsiteY77-2714" fmla="*/ 2473128 h 6046908"/>
              <a:gd name="connsiteX78-2715" fmla="*/ 3132766 w 4527226"/>
              <a:gd name="connsiteY78-2716" fmla="*/ 2663628 h 6046908"/>
              <a:gd name="connsiteX79-2717" fmla="*/ 3071806 w 4527226"/>
              <a:gd name="connsiteY79-2718" fmla="*/ 2838888 h 6046908"/>
              <a:gd name="connsiteX80-2719" fmla="*/ 3064186 w 4527226"/>
              <a:gd name="connsiteY80-2720" fmla="*/ 2915088 h 6046908"/>
              <a:gd name="connsiteX81-2721" fmla="*/ 3018466 w 4527226"/>
              <a:gd name="connsiteY81-2722" fmla="*/ 3014148 h 6046908"/>
              <a:gd name="connsiteX82-2723" fmla="*/ 2980366 w 4527226"/>
              <a:gd name="connsiteY82-2724" fmla="*/ 3082728 h 6046908"/>
              <a:gd name="connsiteX83-2725" fmla="*/ 2957506 w 4527226"/>
              <a:gd name="connsiteY83-2726" fmla="*/ 3120828 h 6046908"/>
              <a:gd name="connsiteX84-2727" fmla="*/ 2957506 w 4527226"/>
              <a:gd name="connsiteY84-2728" fmla="*/ 3555168 h 6046908"/>
              <a:gd name="connsiteX85-2729" fmla="*/ 3010846 w 4527226"/>
              <a:gd name="connsiteY85-2730" fmla="*/ 3539928 h 6046908"/>
              <a:gd name="connsiteX86-2731" fmla="*/ 3109906 w 4527226"/>
              <a:gd name="connsiteY86-2732" fmla="*/ 3570408 h 6046908"/>
              <a:gd name="connsiteX87-2733" fmla="*/ 3140386 w 4527226"/>
              <a:gd name="connsiteY87-2734" fmla="*/ 3631368 h 6046908"/>
              <a:gd name="connsiteX88-2735" fmla="*/ 3117526 w 4527226"/>
              <a:gd name="connsiteY88-2736" fmla="*/ 3738048 h 6046908"/>
              <a:gd name="connsiteX89-2737" fmla="*/ 3125146 w 4527226"/>
              <a:gd name="connsiteY89-2738" fmla="*/ 4103808 h 6046908"/>
              <a:gd name="connsiteX90-2739" fmla="*/ 3163246 w 4527226"/>
              <a:gd name="connsiteY90-2740" fmla="*/ 4157148 h 6046908"/>
              <a:gd name="connsiteX91-2741" fmla="*/ 3201346 w 4527226"/>
              <a:gd name="connsiteY91-2742" fmla="*/ 4164768 h 6046908"/>
              <a:gd name="connsiteX92-2743" fmla="*/ 3231826 w 4527226"/>
              <a:gd name="connsiteY92-2744" fmla="*/ 4172388 h 6046908"/>
              <a:gd name="connsiteX93-2745" fmla="*/ 3285166 w 4527226"/>
              <a:gd name="connsiteY93-2746" fmla="*/ 4294308 h 6046908"/>
              <a:gd name="connsiteX94-2747" fmla="*/ 3300406 w 4527226"/>
              <a:gd name="connsiteY94-2748" fmla="*/ 4347648 h 6046908"/>
              <a:gd name="connsiteX95-2749" fmla="*/ 3330886 w 4527226"/>
              <a:gd name="connsiteY95-2750" fmla="*/ 4408608 h 6046908"/>
              <a:gd name="connsiteX96-2751" fmla="*/ 3551866 w 4527226"/>
              <a:gd name="connsiteY96-2752" fmla="*/ 4644828 h 6046908"/>
              <a:gd name="connsiteX97-2753" fmla="*/ 3887146 w 4527226"/>
              <a:gd name="connsiteY97-2754" fmla="*/ 5025828 h 6046908"/>
              <a:gd name="connsiteX98-2755" fmla="*/ 4100506 w 4527226"/>
              <a:gd name="connsiteY98-2756" fmla="*/ 5300148 h 6046908"/>
              <a:gd name="connsiteX99-2757" fmla="*/ 4367206 w 4527226"/>
              <a:gd name="connsiteY99-2758" fmla="*/ 5726868 h 6046908"/>
              <a:gd name="connsiteX100-2759" fmla="*/ 4527226 w 4527226"/>
              <a:gd name="connsiteY100-2760" fmla="*/ 6046908 h 6046908"/>
              <a:gd name="connsiteX0-2761" fmla="*/ 541966 w 4527226"/>
              <a:gd name="connsiteY0-2762" fmla="*/ 5521128 h 6046908"/>
              <a:gd name="connsiteX1-2763" fmla="*/ 564826 w 4527226"/>
              <a:gd name="connsiteY1-2764" fmla="*/ 5353488 h 6046908"/>
              <a:gd name="connsiteX2-2765" fmla="*/ 602926 w 4527226"/>
              <a:gd name="connsiteY2-2766" fmla="*/ 5223948 h 6046908"/>
              <a:gd name="connsiteX3-2767" fmla="*/ 625786 w 4527226"/>
              <a:gd name="connsiteY3-2768" fmla="*/ 5178228 h 6046908"/>
              <a:gd name="connsiteX4-2769" fmla="*/ 701986 w 4527226"/>
              <a:gd name="connsiteY4-2770" fmla="*/ 5071548 h 6046908"/>
              <a:gd name="connsiteX5-2771" fmla="*/ 717226 w 4527226"/>
              <a:gd name="connsiteY5-2772" fmla="*/ 5063928 h 6046908"/>
              <a:gd name="connsiteX6-2773" fmla="*/ 709606 w 4527226"/>
              <a:gd name="connsiteY6-2774" fmla="*/ 5025828 h 6046908"/>
              <a:gd name="connsiteX7-2775" fmla="*/ 701986 w 4527226"/>
              <a:gd name="connsiteY7-2776" fmla="*/ 5002968 h 6046908"/>
              <a:gd name="connsiteX8-2777" fmla="*/ 968686 w 4527226"/>
              <a:gd name="connsiteY8-2778" fmla="*/ 4682928 h 6046908"/>
              <a:gd name="connsiteX9-2779" fmla="*/ 961066 w 4527226"/>
              <a:gd name="connsiteY9-2780" fmla="*/ 4644828 h 6046908"/>
              <a:gd name="connsiteX10-2781" fmla="*/ 1342066 w 4527226"/>
              <a:gd name="connsiteY10-2782" fmla="*/ 4172388 h 6046908"/>
              <a:gd name="connsiteX11-2783" fmla="*/ 1258246 w 4527226"/>
              <a:gd name="connsiteY11-2784" fmla="*/ 4012368 h 6046908"/>
              <a:gd name="connsiteX12-2785" fmla="*/ 1204906 w 4527226"/>
              <a:gd name="connsiteY12-2786" fmla="*/ 3928548 h 6046908"/>
              <a:gd name="connsiteX13-2787" fmla="*/ 1174426 w 4527226"/>
              <a:gd name="connsiteY13-2788" fmla="*/ 3768528 h 6046908"/>
              <a:gd name="connsiteX14-2789" fmla="*/ 1151566 w 4527226"/>
              <a:gd name="connsiteY14-2790" fmla="*/ 3699948 h 6046908"/>
              <a:gd name="connsiteX15-2791" fmla="*/ 1143946 w 4527226"/>
              <a:gd name="connsiteY15-2792" fmla="*/ 3669468 h 6046908"/>
              <a:gd name="connsiteX16-2793" fmla="*/ 1067746 w 4527226"/>
              <a:gd name="connsiteY16-2794" fmla="*/ 3661848 h 6046908"/>
              <a:gd name="connsiteX17-2795" fmla="*/ 938206 w 4527226"/>
              <a:gd name="connsiteY17-2796" fmla="*/ 3669468 h 6046908"/>
              <a:gd name="connsiteX18-2797" fmla="*/ 831526 w 4527226"/>
              <a:gd name="connsiteY18-2798" fmla="*/ 3692328 h 6046908"/>
              <a:gd name="connsiteX19-2799" fmla="*/ 610546 w 4527226"/>
              <a:gd name="connsiteY19-2800" fmla="*/ 3738048 h 6046908"/>
              <a:gd name="connsiteX20-2801" fmla="*/ 389566 w 4527226"/>
              <a:gd name="connsiteY20-2802" fmla="*/ 3638988 h 6046908"/>
              <a:gd name="connsiteX21-2803" fmla="*/ 381946 w 4527226"/>
              <a:gd name="connsiteY21-2804" fmla="*/ 3326568 h 6046908"/>
              <a:gd name="connsiteX22-2805" fmla="*/ 420046 w 4527226"/>
              <a:gd name="connsiteY22-2806" fmla="*/ 3227508 h 6046908"/>
              <a:gd name="connsiteX23-2807" fmla="*/ 389566 w 4527226"/>
              <a:gd name="connsiteY23-2808" fmla="*/ 3166548 h 6046908"/>
              <a:gd name="connsiteX24-2809" fmla="*/ 351466 w 4527226"/>
              <a:gd name="connsiteY24-2810" fmla="*/ 3105588 h 6046908"/>
              <a:gd name="connsiteX25-2811" fmla="*/ 397186 w 4527226"/>
              <a:gd name="connsiteY25-2812" fmla="*/ 3021768 h 6046908"/>
              <a:gd name="connsiteX26-2813" fmla="*/ 488626 w 4527226"/>
              <a:gd name="connsiteY26-2814" fmla="*/ 2998908 h 6046908"/>
              <a:gd name="connsiteX27-2815" fmla="*/ 471956 w 4527226"/>
              <a:gd name="connsiteY27-2816" fmla="*/ 2942709 h 6046908"/>
              <a:gd name="connsiteX28-2817" fmla="*/ 435286 w 4527226"/>
              <a:gd name="connsiteY28-2818" fmla="*/ 2930328 h 6046908"/>
              <a:gd name="connsiteX29-2819" fmla="*/ 389566 w 4527226"/>
              <a:gd name="connsiteY29-2820" fmla="*/ 2930328 h 6046908"/>
              <a:gd name="connsiteX30-2821" fmla="*/ 314000 w 4527226"/>
              <a:gd name="connsiteY30-2822" fmla="*/ 2893495 h 6046908"/>
              <a:gd name="connsiteX31-2823" fmla="*/ 320986 w 4527226"/>
              <a:gd name="connsiteY31-2824" fmla="*/ 2846508 h 6046908"/>
              <a:gd name="connsiteX32-2825" fmla="*/ 328606 w 4527226"/>
              <a:gd name="connsiteY32-2826" fmla="*/ 2793168 h 6046908"/>
              <a:gd name="connsiteX33-2827" fmla="*/ 313366 w 4527226"/>
              <a:gd name="connsiteY33-2828" fmla="*/ 2732208 h 6046908"/>
              <a:gd name="connsiteX34-2829" fmla="*/ 267646 w 4527226"/>
              <a:gd name="connsiteY34-2830" fmla="*/ 2671248 h 6046908"/>
              <a:gd name="connsiteX35-2831" fmla="*/ 176206 w 4527226"/>
              <a:gd name="connsiteY35-2832" fmla="*/ 2656008 h 6046908"/>
              <a:gd name="connsiteX36-2833" fmla="*/ 54286 w 4527226"/>
              <a:gd name="connsiteY36-2834" fmla="*/ 2610288 h 6046908"/>
              <a:gd name="connsiteX37-2835" fmla="*/ 7931 w 4527226"/>
              <a:gd name="connsiteY37-2836" fmla="*/ 2563298 h 6046908"/>
              <a:gd name="connsiteX38-2837" fmla="*/ 8566 w 4527226"/>
              <a:gd name="connsiteY38-2838" fmla="*/ 2488368 h 6046908"/>
              <a:gd name="connsiteX39-2839" fmla="*/ 92386 w 4527226"/>
              <a:gd name="connsiteY39-2840" fmla="*/ 2335968 h 6046908"/>
              <a:gd name="connsiteX40-2841" fmla="*/ 221926 w 4527226"/>
              <a:gd name="connsiteY40-2842" fmla="*/ 2175948 h 6046908"/>
              <a:gd name="connsiteX41-2843" fmla="*/ 282886 w 4527226"/>
              <a:gd name="connsiteY41-2844" fmla="*/ 2084508 h 6046908"/>
              <a:gd name="connsiteX42-2845" fmla="*/ 328606 w 4527226"/>
              <a:gd name="connsiteY42-2846" fmla="*/ 1977828 h 6046908"/>
              <a:gd name="connsiteX43-2847" fmla="*/ 359086 w 4527226"/>
              <a:gd name="connsiteY43-2848" fmla="*/ 1871148 h 6046908"/>
              <a:gd name="connsiteX44-2849" fmla="*/ 374326 w 4527226"/>
              <a:gd name="connsiteY44-2850" fmla="*/ 1810188 h 6046908"/>
              <a:gd name="connsiteX45-2851" fmla="*/ 343846 w 4527226"/>
              <a:gd name="connsiteY45-2852" fmla="*/ 1756848 h 6046908"/>
              <a:gd name="connsiteX46-2853" fmla="*/ 328606 w 4527226"/>
              <a:gd name="connsiteY46-2854" fmla="*/ 1680648 h 6046908"/>
              <a:gd name="connsiteX47-2855" fmla="*/ 412426 w 4527226"/>
              <a:gd name="connsiteY47-2856" fmla="*/ 1474908 h 6046908"/>
              <a:gd name="connsiteX48-2857" fmla="*/ 442906 w 4527226"/>
              <a:gd name="connsiteY48-2858" fmla="*/ 1307268 h 6046908"/>
              <a:gd name="connsiteX49-2859" fmla="*/ 465766 w 4527226"/>
              <a:gd name="connsiteY49-2860" fmla="*/ 1192968 h 6046908"/>
              <a:gd name="connsiteX50-2861" fmla="*/ 503866 w 4527226"/>
              <a:gd name="connsiteY50-2862" fmla="*/ 1055808 h 6046908"/>
              <a:gd name="connsiteX51-2863" fmla="*/ 557206 w 4527226"/>
              <a:gd name="connsiteY51-2864" fmla="*/ 888168 h 6046908"/>
              <a:gd name="connsiteX52-2865" fmla="*/ 503866 w 4527226"/>
              <a:gd name="connsiteY52-2866" fmla="*/ 888168 h 6046908"/>
              <a:gd name="connsiteX53-2867" fmla="*/ 412426 w 4527226"/>
              <a:gd name="connsiteY53-2868" fmla="*/ 834828 h 6046908"/>
              <a:gd name="connsiteX54-2869" fmla="*/ 328606 w 4527226"/>
              <a:gd name="connsiteY54-2870" fmla="*/ 789108 h 6046908"/>
              <a:gd name="connsiteX55-2871" fmla="*/ 260026 w 4527226"/>
              <a:gd name="connsiteY55-2872" fmla="*/ 773868 h 6046908"/>
              <a:gd name="connsiteX56-2873" fmla="*/ 214306 w 4527226"/>
              <a:gd name="connsiteY56-2874" fmla="*/ 751008 h 6046908"/>
              <a:gd name="connsiteX57-2875" fmla="*/ 260026 w 4527226"/>
              <a:gd name="connsiteY57-2876" fmla="*/ 674808 h 6046908"/>
              <a:gd name="connsiteX58-2877" fmla="*/ 374326 w 4527226"/>
              <a:gd name="connsiteY58-2878" fmla="*/ 606228 h 6046908"/>
              <a:gd name="connsiteX59-2879" fmla="*/ 557206 w 4527226"/>
              <a:gd name="connsiteY59-2880" fmla="*/ 507168 h 6046908"/>
              <a:gd name="connsiteX60-2881" fmla="*/ 656266 w 4527226"/>
              <a:gd name="connsiteY60-2882" fmla="*/ 423348 h 6046908"/>
              <a:gd name="connsiteX61-2883" fmla="*/ 892486 w 4527226"/>
              <a:gd name="connsiteY61-2884" fmla="*/ 232848 h 6046908"/>
              <a:gd name="connsiteX62-2885" fmla="*/ 1174426 w 4527226"/>
              <a:gd name="connsiteY62-2886" fmla="*/ 80448 h 6046908"/>
              <a:gd name="connsiteX63-2887" fmla="*/ 1593526 w 4527226"/>
              <a:gd name="connsiteY63-2888" fmla="*/ 11868 h 6046908"/>
              <a:gd name="connsiteX64-2889" fmla="*/ 1944046 w 4527226"/>
              <a:gd name="connsiteY64-2890" fmla="*/ 4248 h 6046908"/>
              <a:gd name="connsiteX65-2891" fmla="*/ 2172646 w 4527226"/>
              <a:gd name="connsiteY65-2892" fmla="*/ 4248 h 6046908"/>
              <a:gd name="connsiteX66-2893" fmla="*/ 2393626 w 4527226"/>
              <a:gd name="connsiteY66-2894" fmla="*/ 57588 h 6046908"/>
              <a:gd name="connsiteX67-2895" fmla="*/ 2667946 w 4527226"/>
              <a:gd name="connsiteY67-2896" fmla="*/ 133788 h 6046908"/>
              <a:gd name="connsiteX68-2897" fmla="*/ 2820346 w 4527226"/>
              <a:gd name="connsiteY68-2898" fmla="*/ 202368 h 6046908"/>
              <a:gd name="connsiteX69-2899" fmla="*/ 3102286 w 4527226"/>
              <a:gd name="connsiteY69-2900" fmla="*/ 400488 h 6046908"/>
              <a:gd name="connsiteX70-2901" fmla="*/ 3285166 w 4527226"/>
              <a:gd name="connsiteY70-2902" fmla="*/ 651948 h 6046908"/>
              <a:gd name="connsiteX71-2903" fmla="*/ 3407086 w 4527226"/>
              <a:gd name="connsiteY71-2904" fmla="*/ 918648 h 6046908"/>
              <a:gd name="connsiteX72-2905" fmla="*/ 3475666 w 4527226"/>
              <a:gd name="connsiteY72-2906" fmla="*/ 1238688 h 6046908"/>
              <a:gd name="connsiteX73-2907" fmla="*/ 3506146 w 4527226"/>
              <a:gd name="connsiteY73-2908" fmla="*/ 1543488 h 6046908"/>
              <a:gd name="connsiteX74-2909" fmla="*/ 3506146 w 4527226"/>
              <a:gd name="connsiteY74-2910" fmla="*/ 1962588 h 6046908"/>
              <a:gd name="connsiteX75-2911" fmla="*/ 3338506 w 4527226"/>
              <a:gd name="connsiteY75-2912" fmla="*/ 2305488 h 6046908"/>
              <a:gd name="connsiteX76-2913" fmla="*/ 3254686 w 4527226"/>
              <a:gd name="connsiteY76-2914" fmla="*/ 2473128 h 6046908"/>
              <a:gd name="connsiteX77-2915" fmla="*/ 3132766 w 4527226"/>
              <a:gd name="connsiteY77-2916" fmla="*/ 2663628 h 6046908"/>
              <a:gd name="connsiteX78-2917" fmla="*/ 3071806 w 4527226"/>
              <a:gd name="connsiteY78-2918" fmla="*/ 2838888 h 6046908"/>
              <a:gd name="connsiteX79-2919" fmla="*/ 3064186 w 4527226"/>
              <a:gd name="connsiteY79-2920" fmla="*/ 2915088 h 6046908"/>
              <a:gd name="connsiteX80-2921" fmla="*/ 3018466 w 4527226"/>
              <a:gd name="connsiteY80-2922" fmla="*/ 3014148 h 6046908"/>
              <a:gd name="connsiteX81-2923" fmla="*/ 2980366 w 4527226"/>
              <a:gd name="connsiteY81-2924" fmla="*/ 3082728 h 6046908"/>
              <a:gd name="connsiteX82-2925" fmla="*/ 2957506 w 4527226"/>
              <a:gd name="connsiteY82-2926" fmla="*/ 3120828 h 6046908"/>
              <a:gd name="connsiteX83-2927" fmla="*/ 2957506 w 4527226"/>
              <a:gd name="connsiteY83-2928" fmla="*/ 3555168 h 6046908"/>
              <a:gd name="connsiteX84-2929" fmla="*/ 3010846 w 4527226"/>
              <a:gd name="connsiteY84-2930" fmla="*/ 3539928 h 6046908"/>
              <a:gd name="connsiteX85-2931" fmla="*/ 3109906 w 4527226"/>
              <a:gd name="connsiteY85-2932" fmla="*/ 3570408 h 6046908"/>
              <a:gd name="connsiteX86-2933" fmla="*/ 3140386 w 4527226"/>
              <a:gd name="connsiteY86-2934" fmla="*/ 3631368 h 6046908"/>
              <a:gd name="connsiteX87-2935" fmla="*/ 3117526 w 4527226"/>
              <a:gd name="connsiteY87-2936" fmla="*/ 3738048 h 6046908"/>
              <a:gd name="connsiteX88-2937" fmla="*/ 3125146 w 4527226"/>
              <a:gd name="connsiteY88-2938" fmla="*/ 4103808 h 6046908"/>
              <a:gd name="connsiteX89-2939" fmla="*/ 3163246 w 4527226"/>
              <a:gd name="connsiteY89-2940" fmla="*/ 4157148 h 6046908"/>
              <a:gd name="connsiteX90-2941" fmla="*/ 3201346 w 4527226"/>
              <a:gd name="connsiteY90-2942" fmla="*/ 4164768 h 6046908"/>
              <a:gd name="connsiteX91-2943" fmla="*/ 3231826 w 4527226"/>
              <a:gd name="connsiteY91-2944" fmla="*/ 4172388 h 6046908"/>
              <a:gd name="connsiteX92-2945" fmla="*/ 3285166 w 4527226"/>
              <a:gd name="connsiteY92-2946" fmla="*/ 4294308 h 6046908"/>
              <a:gd name="connsiteX93-2947" fmla="*/ 3300406 w 4527226"/>
              <a:gd name="connsiteY93-2948" fmla="*/ 4347648 h 6046908"/>
              <a:gd name="connsiteX94-2949" fmla="*/ 3330886 w 4527226"/>
              <a:gd name="connsiteY94-2950" fmla="*/ 4408608 h 6046908"/>
              <a:gd name="connsiteX95-2951" fmla="*/ 3551866 w 4527226"/>
              <a:gd name="connsiteY95-2952" fmla="*/ 4644828 h 6046908"/>
              <a:gd name="connsiteX96-2953" fmla="*/ 3887146 w 4527226"/>
              <a:gd name="connsiteY96-2954" fmla="*/ 5025828 h 6046908"/>
              <a:gd name="connsiteX97-2955" fmla="*/ 4100506 w 4527226"/>
              <a:gd name="connsiteY97-2956" fmla="*/ 5300148 h 6046908"/>
              <a:gd name="connsiteX98-2957" fmla="*/ 4367206 w 4527226"/>
              <a:gd name="connsiteY98-2958" fmla="*/ 5726868 h 6046908"/>
              <a:gd name="connsiteX99-2959" fmla="*/ 4527226 w 4527226"/>
              <a:gd name="connsiteY99-2960" fmla="*/ 6046908 h 6046908"/>
              <a:gd name="connsiteX0-2961" fmla="*/ 564826 w 4527226"/>
              <a:gd name="connsiteY0-2962" fmla="*/ 5353488 h 6046908"/>
              <a:gd name="connsiteX1-2963" fmla="*/ 602926 w 4527226"/>
              <a:gd name="connsiteY1-2964" fmla="*/ 5223948 h 6046908"/>
              <a:gd name="connsiteX2-2965" fmla="*/ 625786 w 4527226"/>
              <a:gd name="connsiteY2-2966" fmla="*/ 5178228 h 6046908"/>
              <a:gd name="connsiteX3-2967" fmla="*/ 701986 w 4527226"/>
              <a:gd name="connsiteY3-2968" fmla="*/ 5071548 h 6046908"/>
              <a:gd name="connsiteX4-2969" fmla="*/ 717226 w 4527226"/>
              <a:gd name="connsiteY4-2970" fmla="*/ 5063928 h 6046908"/>
              <a:gd name="connsiteX5-2971" fmla="*/ 709606 w 4527226"/>
              <a:gd name="connsiteY5-2972" fmla="*/ 5025828 h 6046908"/>
              <a:gd name="connsiteX6-2973" fmla="*/ 701986 w 4527226"/>
              <a:gd name="connsiteY6-2974" fmla="*/ 5002968 h 6046908"/>
              <a:gd name="connsiteX7-2975" fmla="*/ 968686 w 4527226"/>
              <a:gd name="connsiteY7-2976" fmla="*/ 4682928 h 6046908"/>
              <a:gd name="connsiteX8-2977" fmla="*/ 961066 w 4527226"/>
              <a:gd name="connsiteY8-2978" fmla="*/ 4644828 h 6046908"/>
              <a:gd name="connsiteX9-2979" fmla="*/ 1342066 w 4527226"/>
              <a:gd name="connsiteY9-2980" fmla="*/ 4172388 h 6046908"/>
              <a:gd name="connsiteX10-2981" fmla="*/ 1258246 w 4527226"/>
              <a:gd name="connsiteY10-2982" fmla="*/ 4012368 h 6046908"/>
              <a:gd name="connsiteX11-2983" fmla="*/ 1204906 w 4527226"/>
              <a:gd name="connsiteY11-2984" fmla="*/ 3928548 h 6046908"/>
              <a:gd name="connsiteX12-2985" fmla="*/ 1174426 w 4527226"/>
              <a:gd name="connsiteY12-2986" fmla="*/ 3768528 h 6046908"/>
              <a:gd name="connsiteX13-2987" fmla="*/ 1151566 w 4527226"/>
              <a:gd name="connsiteY13-2988" fmla="*/ 3699948 h 6046908"/>
              <a:gd name="connsiteX14-2989" fmla="*/ 1143946 w 4527226"/>
              <a:gd name="connsiteY14-2990" fmla="*/ 3669468 h 6046908"/>
              <a:gd name="connsiteX15-2991" fmla="*/ 1067746 w 4527226"/>
              <a:gd name="connsiteY15-2992" fmla="*/ 3661848 h 6046908"/>
              <a:gd name="connsiteX16-2993" fmla="*/ 938206 w 4527226"/>
              <a:gd name="connsiteY16-2994" fmla="*/ 3669468 h 6046908"/>
              <a:gd name="connsiteX17-2995" fmla="*/ 831526 w 4527226"/>
              <a:gd name="connsiteY17-2996" fmla="*/ 3692328 h 6046908"/>
              <a:gd name="connsiteX18-2997" fmla="*/ 610546 w 4527226"/>
              <a:gd name="connsiteY18-2998" fmla="*/ 3738048 h 6046908"/>
              <a:gd name="connsiteX19-2999" fmla="*/ 389566 w 4527226"/>
              <a:gd name="connsiteY19-3000" fmla="*/ 3638988 h 6046908"/>
              <a:gd name="connsiteX20-3001" fmla="*/ 381946 w 4527226"/>
              <a:gd name="connsiteY20-3002" fmla="*/ 3326568 h 6046908"/>
              <a:gd name="connsiteX21-3003" fmla="*/ 420046 w 4527226"/>
              <a:gd name="connsiteY21-3004" fmla="*/ 3227508 h 6046908"/>
              <a:gd name="connsiteX22-3005" fmla="*/ 389566 w 4527226"/>
              <a:gd name="connsiteY22-3006" fmla="*/ 3166548 h 6046908"/>
              <a:gd name="connsiteX23-3007" fmla="*/ 351466 w 4527226"/>
              <a:gd name="connsiteY23-3008" fmla="*/ 3105588 h 6046908"/>
              <a:gd name="connsiteX24-3009" fmla="*/ 397186 w 4527226"/>
              <a:gd name="connsiteY24-3010" fmla="*/ 3021768 h 6046908"/>
              <a:gd name="connsiteX25-3011" fmla="*/ 488626 w 4527226"/>
              <a:gd name="connsiteY25-3012" fmla="*/ 2998908 h 6046908"/>
              <a:gd name="connsiteX26-3013" fmla="*/ 471956 w 4527226"/>
              <a:gd name="connsiteY26-3014" fmla="*/ 2942709 h 6046908"/>
              <a:gd name="connsiteX27-3015" fmla="*/ 435286 w 4527226"/>
              <a:gd name="connsiteY27-3016" fmla="*/ 2930328 h 6046908"/>
              <a:gd name="connsiteX28-3017" fmla="*/ 389566 w 4527226"/>
              <a:gd name="connsiteY28-3018" fmla="*/ 2930328 h 6046908"/>
              <a:gd name="connsiteX29-3019" fmla="*/ 314000 w 4527226"/>
              <a:gd name="connsiteY29-3020" fmla="*/ 2893495 h 6046908"/>
              <a:gd name="connsiteX30-3021" fmla="*/ 320986 w 4527226"/>
              <a:gd name="connsiteY30-3022" fmla="*/ 2846508 h 6046908"/>
              <a:gd name="connsiteX31-3023" fmla="*/ 328606 w 4527226"/>
              <a:gd name="connsiteY31-3024" fmla="*/ 2793168 h 6046908"/>
              <a:gd name="connsiteX32-3025" fmla="*/ 313366 w 4527226"/>
              <a:gd name="connsiteY32-3026" fmla="*/ 2732208 h 6046908"/>
              <a:gd name="connsiteX33-3027" fmla="*/ 267646 w 4527226"/>
              <a:gd name="connsiteY33-3028" fmla="*/ 2671248 h 6046908"/>
              <a:gd name="connsiteX34-3029" fmla="*/ 176206 w 4527226"/>
              <a:gd name="connsiteY34-3030" fmla="*/ 2656008 h 6046908"/>
              <a:gd name="connsiteX35-3031" fmla="*/ 54286 w 4527226"/>
              <a:gd name="connsiteY35-3032" fmla="*/ 2610288 h 6046908"/>
              <a:gd name="connsiteX36-3033" fmla="*/ 7931 w 4527226"/>
              <a:gd name="connsiteY36-3034" fmla="*/ 2563298 h 6046908"/>
              <a:gd name="connsiteX37-3035" fmla="*/ 8566 w 4527226"/>
              <a:gd name="connsiteY37-3036" fmla="*/ 2488368 h 6046908"/>
              <a:gd name="connsiteX38-3037" fmla="*/ 92386 w 4527226"/>
              <a:gd name="connsiteY38-3038" fmla="*/ 2335968 h 6046908"/>
              <a:gd name="connsiteX39-3039" fmla="*/ 221926 w 4527226"/>
              <a:gd name="connsiteY39-3040" fmla="*/ 2175948 h 6046908"/>
              <a:gd name="connsiteX40-3041" fmla="*/ 282886 w 4527226"/>
              <a:gd name="connsiteY40-3042" fmla="*/ 2084508 h 6046908"/>
              <a:gd name="connsiteX41-3043" fmla="*/ 328606 w 4527226"/>
              <a:gd name="connsiteY41-3044" fmla="*/ 1977828 h 6046908"/>
              <a:gd name="connsiteX42-3045" fmla="*/ 359086 w 4527226"/>
              <a:gd name="connsiteY42-3046" fmla="*/ 1871148 h 6046908"/>
              <a:gd name="connsiteX43-3047" fmla="*/ 374326 w 4527226"/>
              <a:gd name="connsiteY43-3048" fmla="*/ 1810188 h 6046908"/>
              <a:gd name="connsiteX44-3049" fmla="*/ 343846 w 4527226"/>
              <a:gd name="connsiteY44-3050" fmla="*/ 1756848 h 6046908"/>
              <a:gd name="connsiteX45-3051" fmla="*/ 328606 w 4527226"/>
              <a:gd name="connsiteY45-3052" fmla="*/ 1680648 h 6046908"/>
              <a:gd name="connsiteX46-3053" fmla="*/ 412426 w 4527226"/>
              <a:gd name="connsiteY46-3054" fmla="*/ 1474908 h 6046908"/>
              <a:gd name="connsiteX47-3055" fmla="*/ 442906 w 4527226"/>
              <a:gd name="connsiteY47-3056" fmla="*/ 1307268 h 6046908"/>
              <a:gd name="connsiteX48-3057" fmla="*/ 465766 w 4527226"/>
              <a:gd name="connsiteY48-3058" fmla="*/ 1192968 h 6046908"/>
              <a:gd name="connsiteX49-3059" fmla="*/ 503866 w 4527226"/>
              <a:gd name="connsiteY49-3060" fmla="*/ 1055808 h 6046908"/>
              <a:gd name="connsiteX50-3061" fmla="*/ 557206 w 4527226"/>
              <a:gd name="connsiteY50-3062" fmla="*/ 888168 h 6046908"/>
              <a:gd name="connsiteX51-3063" fmla="*/ 503866 w 4527226"/>
              <a:gd name="connsiteY51-3064" fmla="*/ 888168 h 6046908"/>
              <a:gd name="connsiteX52-3065" fmla="*/ 412426 w 4527226"/>
              <a:gd name="connsiteY52-3066" fmla="*/ 834828 h 6046908"/>
              <a:gd name="connsiteX53-3067" fmla="*/ 328606 w 4527226"/>
              <a:gd name="connsiteY53-3068" fmla="*/ 789108 h 6046908"/>
              <a:gd name="connsiteX54-3069" fmla="*/ 260026 w 4527226"/>
              <a:gd name="connsiteY54-3070" fmla="*/ 773868 h 6046908"/>
              <a:gd name="connsiteX55-3071" fmla="*/ 214306 w 4527226"/>
              <a:gd name="connsiteY55-3072" fmla="*/ 751008 h 6046908"/>
              <a:gd name="connsiteX56-3073" fmla="*/ 260026 w 4527226"/>
              <a:gd name="connsiteY56-3074" fmla="*/ 674808 h 6046908"/>
              <a:gd name="connsiteX57-3075" fmla="*/ 374326 w 4527226"/>
              <a:gd name="connsiteY57-3076" fmla="*/ 606228 h 6046908"/>
              <a:gd name="connsiteX58-3077" fmla="*/ 557206 w 4527226"/>
              <a:gd name="connsiteY58-3078" fmla="*/ 507168 h 6046908"/>
              <a:gd name="connsiteX59-3079" fmla="*/ 656266 w 4527226"/>
              <a:gd name="connsiteY59-3080" fmla="*/ 423348 h 6046908"/>
              <a:gd name="connsiteX60-3081" fmla="*/ 892486 w 4527226"/>
              <a:gd name="connsiteY60-3082" fmla="*/ 232848 h 6046908"/>
              <a:gd name="connsiteX61-3083" fmla="*/ 1174426 w 4527226"/>
              <a:gd name="connsiteY61-3084" fmla="*/ 80448 h 6046908"/>
              <a:gd name="connsiteX62-3085" fmla="*/ 1593526 w 4527226"/>
              <a:gd name="connsiteY62-3086" fmla="*/ 11868 h 6046908"/>
              <a:gd name="connsiteX63-3087" fmla="*/ 1944046 w 4527226"/>
              <a:gd name="connsiteY63-3088" fmla="*/ 4248 h 6046908"/>
              <a:gd name="connsiteX64-3089" fmla="*/ 2172646 w 4527226"/>
              <a:gd name="connsiteY64-3090" fmla="*/ 4248 h 6046908"/>
              <a:gd name="connsiteX65-3091" fmla="*/ 2393626 w 4527226"/>
              <a:gd name="connsiteY65-3092" fmla="*/ 57588 h 6046908"/>
              <a:gd name="connsiteX66-3093" fmla="*/ 2667946 w 4527226"/>
              <a:gd name="connsiteY66-3094" fmla="*/ 133788 h 6046908"/>
              <a:gd name="connsiteX67-3095" fmla="*/ 2820346 w 4527226"/>
              <a:gd name="connsiteY67-3096" fmla="*/ 202368 h 6046908"/>
              <a:gd name="connsiteX68-3097" fmla="*/ 3102286 w 4527226"/>
              <a:gd name="connsiteY68-3098" fmla="*/ 400488 h 6046908"/>
              <a:gd name="connsiteX69-3099" fmla="*/ 3285166 w 4527226"/>
              <a:gd name="connsiteY69-3100" fmla="*/ 651948 h 6046908"/>
              <a:gd name="connsiteX70-3101" fmla="*/ 3407086 w 4527226"/>
              <a:gd name="connsiteY70-3102" fmla="*/ 918648 h 6046908"/>
              <a:gd name="connsiteX71-3103" fmla="*/ 3475666 w 4527226"/>
              <a:gd name="connsiteY71-3104" fmla="*/ 1238688 h 6046908"/>
              <a:gd name="connsiteX72-3105" fmla="*/ 3506146 w 4527226"/>
              <a:gd name="connsiteY72-3106" fmla="*/ 1543488 h 6046908"/>
              <a:gd name="connsiteX73-3107" fmla="*/ 3506146 w 4527226"/>
              <a:gd name="connsiteY73-3108" fmla="*/ 1962588 h 6046908"/>
              <a:gd name="connsiteX74-3109" fmla="*/ 3338506 w 4527226"/>
              <a:gd name="connsiteY74-3110" fmla="*/ 2305488 h 6046908"/>
              <a:gd name="connsiteX75-3111" fmla="*/ 3254686 w 4527226"/>
              <a:gd name="connsiteY75-3112" fmla="*/ 2473128 h 6046908"/>
              <a:gd name="connsiteX76-3113" fmla="*/ 3132766 w 4527226"/>
              <a:gd name="connsiteY76-3114" fmla="*/ 2663628 h 6046908"/>
              <a:gd name="connsiteX77-3115" fmla="*/ 3071806 w 4527226"/>
              <a:gd name="connsiteY77-3116" fmla="*/ 2838888 h 6046908"/>
              <a:gd name="connsiteX78-3117" fmla="*/ 3064186 w 4527226"/>
              <a:gd name="connsiteY78-3118" fmla="*/ 2915088 h 6046908"/>
              <a:gd name="connsiteX79-3119" fmla="*/ 3018466 w 4527226"/>
              <a:gd name="connsiteY79-3120" fmla="*/ 3014148 h 6046908"/>
              <a:gd name="connsiteX80-3121" fmla="*/ 2980366 w 4527226"/>
              <a:gd name="connsiteY80-3122" fmla="*/ 3082728 h 6046908"/>
              <a:gd name="connsiteX81-3123" fmla="*/ 2957506 w 4527226"/>
              <a:gd name="connsiteY81-3124" fmla="*/ 3120828 h 6046908"/>
              <a:gd name="connsiteX82-3125" fmla="*/ 2957506 w 4527226"/>
              <a:gd name="connsiteY82-3126" fmla="*/ 3555168 h 6046908"/>
              <a:gd name="connsiteX83-3127" fmla="*/ 3010846 w 4527226"/>
              <a:gd name="connsiteY83-3128" fmla="*/ 3539928 h 6046908"/>
              <a:gd name="connsiteX84-3129" fmla="*/ 3109906 w 4527226"/>
              <a:gd name="connsiteY84-3130" fmla="*/ 3570408 h 6046908"/>
              <a:gd name="connsiteX85-3131" fmla="*/ 3140386 w 4527226"/>
              <a:gd name="connsiteY85-3132" fmla="*/ 3631368 h 6046908"/>
              <a:gd name="connsiteX86-3133" fmla="*/ 3117526 w 4527226"/>
              <a:gd name="connsiteY86-3134" fmla="*/ 3738048 h 6046908"/>
              <a:gd name="connsiteX87-3135" fmla="*/ 3125146 w 4527226"/>
              <a:gd name="connsiteY87-3136" fmla="*/ 4103808 h 6046908"/>
              <a:gd name="connsiteX88-3137" fmla="*/ 3163246 w 4527226"/>
              <a:gd name="connsiteY88-3138" fmla="*/ 4157148 h 6046908"/>
              <a:gd name="connsiteX89-3139" fmla="*/ 3201346 w 4527226"/>
              <a:gd name="connsiteY89-3140" fmla="*/ 4164768 h 6046908"/>
              <a:gd name="connsiteX90-3141" fmla="*/ 3231826 w 4527226"/>
              <a:gd name="connsiteY90-3142" fmla="*/ 4172388 h 6046908"/>
              <a:gd name="connsiteX91-3143" fmla="*/ 3285166 w 4527226"/>
              <a:gd name="connsiteY91-3144" fmla="*/ 4294308 h 6046908"/>
              <a:gd name="connsiteX92-3145" fmla="*/ 3300406 w 4527226"/>
              <a:gd name="connsiteY92-3146" fmla="*/ 4347648 h 6046908"/>
              <a:gd name="connsiteX93-3147" fmla="*/ 3330886 w 4527226"/>
              <a:gd name="connsiteY93-3148" fmla="*/ 4408608 h 6046908"/>
              <a:gd name="connsiteX94-3149" fmla="*/ 3551866 w 4527226"/>
              <a:gd name="connsiteY94-3150" fmla="*/ 4644828 h 6046908"/>
              <a:gd name="connsiteX95-3151" fmla="*/ 3887146 w 4527226"/>
              <a:gd name="connsiteY95-3152" fmla="*/ 5025828 h 6046908"/>
              <a:gd name="connsiteX96-3153" fmla="*/ 4100506 w 4527226"/>
              <a:gd name="connsiteY96-3154" fmla="*/ 5300148 h 6046908"/>
              <a:gd name="connsiteX97-3155" fmla="*/ 4367206 w 4527226"/>
              <a:gd name="connsiteY97-3156" fmla="*/ 5726868 h 6046908"/>
              <a:gd name="connsiteX98-3157" fmla="*/ 4527226 w 4527226"/>
              <a:gd name="connsiteY98-3158" fmla="*/ 6046908 h 6046908"/>
              <a:gd name="connsiteX0-3159" fmla="*/ 602926 w 4527226"/>
              <a:gd name="connsiteY0-3160" fmla="*/ 5223948 h 6046908"/>
              <a:gd name="connsiteX1-3161" fmla="*/ 625786 w 4527226"/>
              <a:gd name="connsiteY1-3162" fmla="*/ 5178228 h 6046908"/>
              <a:gd name="connsiteX2-3163" fmla="*/ 701986 w 4527226"/>
              <a:gd name="connsiteY2-3164" fmla="*/ 5071548 h 6046908"/>
              <a:gd name="connsiteX3-3165" fmla="*/ 717226 w 4527226"/>
              <a:gd name="connsiteY3-3166" fmla="*/ 5063928 h 6046908"/>
              <a:gd name="connsiteX4-3167" fmla="*/ 709606 w 4527226"/>
              <a:gd name="connsiteY4-3168" fmla="*/ 5025828 h 6046908"/>
              <a:gd name="connsiteX5-3169" fmla="*/ 701986 w 4527226"/>
              <a:gd name="connsiteY5-3170" fmla="*/ 5002968 h 6046908"/>
              <a:gd name="connsiteX6-3171" fmla="*/ 968686 w 4527226"/>
              <a:gd name="connsiteY6-3172" fmla="*/ 4682928 h 6046908"/>
              <a:gd name="connsiteX7-3173" fmla="*/ 961066 w 4527226"/>
              <a:gd name="connsiteY7-3174" fmla="*/ 4644828 h 6046908"/>
              <a:gd name="connsiteX8-3175" fmla="*/ 1342066 w 4527226"/>
              <a:gd name="connsiteY8-3176" fmla="*/ 4172388 h 6046908"/>
              <a:gd name="connsiteX9-3177" fmla="*/ 1258246 w 4527226"/>
              <a:gd name="connsiteY9-3178" fmla="*/ 4012368 h 6046908"/>
              <a:gd name="connsiteX10-3179" fmla="*/ 1204906 w 4527226"/>
              <a:gd name="connsiteY10-3180" fmla="*/ 3928548 h 6046908"/>
              <a:gd name="connsiteX11-3181" fmla="*/ 1174426 w 4527226"/>
              <a:gd name="connsiteY11-3182" fmla="*/ 3768528 h 6046908"/>
              <a:gd name="connsiteX12-3183" fmla="*/ 1151566 w 4527226"/>
              <a:gd name="connsiteY12-3184" fmla="*/ 3699948 h 6046908"/>
              <a:gd name="connsiteX13-3185" fmla="*/ 1143946 w 4527226"/>
              <a:gd name="connsiteY13-3186" fmla="*/ 3669468 h 6046908"/>
              <a:gd name="connsiteX14-3187" fmla="*/ 1067746 w 4527226"/>
              <a:gd name="connsiteY14-3188" fmla="*/ 3661848 h 6046908"/>
              <a:gd name="connsiteX15-3189" fmla="*/ 938206 w 4527226"/>
              <a:gd name="connsiteY15-3190" fmla="*/ 3669468 h 6046908"/>
              <a:gd name="connsiteX16-3191" fmla="*/ 831526 w 4527226"/>
              <a:gd name="connsiteY16-3192" fmla="*/ 3692328 h 6046908"/>
              <a:gd name="connsiteX17-3193" fmla="*/ 610546 w 4527226"/>
              <a:gd name="connsiteY17-3194" fmla="*/ 3738048 h 6046908"/>
              <a:gd name="connsiteX18-3195" fmla="*/ 389566 w 4527226"/>
              <a:gd name="connsiteY18-3196" fmla="*/ 3638988 h 6046908"/>
              <a:gd name="connsiteX19-3197" fmla="*/ 381946 w 4527226"/>
              <a:gd name="connsiteY19-3198" fmla="*/ 3326568 h 6046908"/>
              <a:gd name="connsiteX20-3199" fmla="*/ 420046 w 4527226"/>
              <a:gd name="connsiteY20-3200" fmla="*/ 3227508 h 6046908"/>
              <a:gd name="connsiteX21-3201" fmla="*/ 389566 w 4527226"/>
              <a:gd name="connsiteY21-3202" fmla="*/ 3166548 h 6046908"/>
              <a:gd name="connsiteX22-3203" fmla="*/ 351466 w 4527226"/>
              <a:gd name="connsiteY22-3204" fmla="*/ 3105588 h 6046908"/>
              <a:gd name="connsiteX23-3205" fmla="*/ 397186 w 4527226"/>
              <a:gd name="connsiteY23-3206" fmla="*/ 3021768 h 6046908"/>
              <a:gd name="connsiteX24-3207" fmla="*/ 488626 w 4527226"/>
              <a:gd name="connsiteY24-3208" fmla="*/ 2998908 h 6046908"/>
              <a:gd name="connsiteX25-3209" fmla="*/ 471956 w 4527226"/>
              <a:gd name="connsiteY25-3210" fmla="*/ 2942709 h 6046908"/>
              <a:gd name="connsiteX26-3211" fmla="*/ 435286 w 4527226"/>
              <a:gd name="connsiteY26-3212" fmla="*/ 2930328 h 6046908"/>
              <a:gd name="connsiteX27-3213" fmla="*/ 389566 w 4527226"/>
              <a:gd name="connsiteY27-3214" fmla="*/ 2930328 h 6046908"/>
              <a:gd name="connsiteX28-3215" fmla="*/ 314000 w 4527226"/>
              <a:gd name="connsiteY28-3216" fmla="*/ 2893495 h 6046908"/>
              <a:gd name="connsiteX29-3217" fmla="*/ 320986 w 4527226"/>
              <a:gd name="connsiteY29-3218" fmla="*/ 2846508 h 6046908"/>
              <a:gd name="connsiteX30-3219" fmla="*/ 328606 w 4527226"/>
              <a:gd name="connsiteY30-3220" fmla="*/ 2793168 h 6046908"/>
              <a:gd name="connsiteX31-3221" fmla="*/ 313366 w 4527226"/>
              <a:gd name="connsiteY31-3222" fmla="*/ 2732208 h 6046908"/>
              <a:gd name="connsiteX32-3223" fmla="*/ 267646 w 4527226"/>
              <a:gd name="connsiteY32-3224" fmla="*/ 2671248 h 6046908"/>
              <a:gd name="connsiteX33-3225" fmla="*/ 176206 w 4527226"/>
              <a:gd name="connsiteY33-3226" fmla="*/ 2656008 h 6046908"/>
              <a:gd name="connsiteX34-3227" fmla="*/ 54286 w 4527226"/>
              <a:gd name="connsiteY34-3228" fmla="*/ 2610288 h 6046908"/>
              <a:gd name="connsiteX35-3229" fmla="*/ 7931 w 4527226"/>
              <a:gd name="connsiteY35-3230" fmla="*/ 2563298 h 6046908"/>
              <a:gd name="connsiteX36-3231" fmla="*/ 8566 w 4527226"/>
              <a:gd name="connsiteY36-3232" fmla="*/ 2488368 h 6046908"/>
              <a:gd name="connsiteX37-3233" fmla="*/ 92386 w 4527226"/>
              <a:gd name="connsiteY37-3234" fmla="*/ 2335968 h 6046908"/>
              <a:gd name="connsiteX38-3235" fmla="*/ 221926 w 4527226"/>
              <a:gd name="connsiteY38-3236" fmla="*/ 2175948 h 6046908"/>
              <a:gd name="connsiteX39-3237" fmla="*/ 282886 w 4527226"/>
              <a:gd name="connsiteY39-3238" fmla="*/ 2084508 h 6046908"/>
              <a:gd name="connsiteX40-3239" fmla="*/ 328606 w 4527226"/>
              <a:gd name="connsiteY40-3240" fmla="*/ 1977828 h 6046908"/>
              <a:gd name="connsiteX41-3241" fmla="*/ 359086 w 4527226"/>
              <a:gd name="connsiteY41-3242" fmla="*/ 1871148 h 6046908"/>
              <a:gd name="connsiteX42-3243" fmla="*/ 374326 w 4527226"/>
              <a:gd name="connsiteY42-3244" fmla="*/ 1810188 h 6046908"/>
              <a:gd name="connsiteX43-3245" fmla="*/ 343846 w 4527226"/>
              <a:gd name="connsiteY43-3246" fmla="*/ 1756848 h 6046908"/>
              <a:gd name="connsiteX44-3247" fmla="*/ 328606 w 4527226"/>
              <a:gd name="connsiteY44-3248" fmla="*/ 1680648 h 6046908"/>
              <a:gd name="connsiteX45-3249" fmla="*/ 412426 w 4527226"/>
              <a:gd name="connsiteY45-3250" fmla="*/ 1474908 h 6046908"/>
              <a:gd name="connsiteX46-3251" fmla="*/ 442906 w 4527226"/>
              <a:gd name="connsiteY46-3252" fmla="*/ 1307268 h 6046908"/>
              <a:gd name="connsiteX47-3253" fmla="*/ 465766 w 4527226"/>
              <a:gd name="connsiteY47-3254" fmla="*/ 1192968 h 6046908"/>
              <a:gd name="connsiteX48-3255" fmla="*/ 503866 w 4527226"/>
              <a:gd name="connsiteY48-3256" fmla="*/ 1055808 h 6046908"/>
              <a:gd name="connsiteX49-3257" fmla="*/ 557206 w 4527226"/>
              <a:gd name="connsiteY49-3258" fmla="*/ 888168 h 6046908"/>
              <a:gd name="connsiteX50-3259" fmla="*/ 503866 w 4527226"/>
              <a:gd name="connsiteY50-3260" fmla="*/ 888168 h 6046908"/>
              <a:gd name="connsiteX51-3261" fmla="*/ 412426 w 4527226"/>
              <a:gd name="connsiteY51-3262" fmla="*/ 834828 h 6046908"/>
              <a:gd name="connsiteX52-3263" fmla="*/ 328606 w 4527226"/>
              <a:gd name="connsiteY52-3264" fmla="*/ 789108 h 6046908"/>
              <a:gd name="connsiteX53-3265" fmla="*/ 260026 w 4527226"/>
              <a:gd name="connsiteY53-3266" fmla="*/ 773868 h 6046908"/>
              <a:gd name="connsiteX54-3267" fmla="*/ 214306 w 4527226"/>
              <a:gd name="connsiteY54-3268" fmla="*/ 751008 h 6046908"/>
              <a:gd name="connsiteX55-3269" fmla="*/ 260026 w 4527226"/>
              <a:gd name="connsiteY55-3270" fmla="*/ 674808 h 6046908"/>
              <a:gd name="connsiteX56-3271" fmla="*/ 374326 w 4527226"/>
              <a:gd name="connsiteY56-3272" fmla="*/ 606228 h 6046908"/>
              <a:gd name="connsiteX57-3273" fmla="*/ 557206 w 4527226"/>
              <a:gd name="connsiteY57-3274" fmla="*/ 507168 h 6046908"/>
              <a:gd name="connsiteX58-3275" fmla="*/ 656266 w 4527226"/>
              <a:gd name="connsiteY58-3276" fmla="*/ 423348 h 6046908"/>
              <a:gd name="connsiteX59-3277" fmla="*/ 892486 w 4527226"/>
              <a:gd name="connsiteY59-3278" fmla="*/ 232848 h 6046908"/>
              <a:gd name="connsiteX60-3279" fmla="*/ 1174426 w 4527226"/>
              <a:gd name="connsiteY60-3280" fmla="*/ 80448 h 6046908"/>
              <a:gd name="connsiteX61-3281" fmla="*/ 1593526 w 4527226"/>
              <a:gd name="connsiteY61-3282" fmla="*/ 11868 h 6046908"/>
              <a:gd name="connsiteX62-3283" fmla="*/ 1944046 w 4527226"/>
              <a:gd name="connsiteY62-3284" fmla="*/ 4248 h 6046908"/>
              <a:gd name="connsiteX63-3285" fmla="*/ 2172646 w 4527226"/>
              <a:gd name="connsiteY63-3286" fmla="*/ 4248 h 6046908"/>
              <a:gd name="connsiteX64-3287" fmla="*/ 2393626 w 4527226"/>
              <a:gd name="connsiteY64-3288" fmla="*/ 57588 h 6046908"/>
              <a:gd name="connsiteX65-3289" fmla="*/ 2667946 w 4527226"/>
              <a:gd name="connsiteY65-3290" fmla="*/ 133788 h 6046908"/>
              <a:gd name="connsiteX66-3291" fmla="*/ 2820346 w 4527226"/>
              <a:gd name="connsiteY66-3292" fmla="*/ 202368 h 6046908"/>
              <a:gd name="connsiteX67-3293" fmla="*/ 3102286 w 4527226"/>
              <a:gd name="connsiteY67-3294" fmla="*/ 400488 h 6046908"/>
              <a:gd name="connsiteX68-3295" fmla="*/ 3285166 w 4527226"/>
              <a:gd name="connsiteY68-3296" fmla="*/ 651948 h 6046908"/>
              <a:gd name="connsiteX69-3297" fmla="*/ 3407086 w 4527226"/>
              <a:gd name="connsiteY69-3298" fmla="*/ 918648 h 6046908"/>
              <a:gd name="connsiteX70-3299" fmla="*/ 3475666 w 4527226"/>
              <a:gd name="connsiteY70-3300" fmla="*/ 1238688 h 6046908"/>
              <a:gd name="connsiteX71-3301" fmla="*/ 3506146 w 4527226"/>
              <a:gd name="connsiteY71-3302" fmla="*/ 1543488 h 6046908"/>
              <a:gd name="connsiteX72-3303" fmla="*/ 3506146 w 4527226"/>
              <a:gd name="connsiteY72-3304" fmla="*/ 1962588 h 6046908"/>
              <a:gd name="connsiteX73-3305" fmla="*/ 3338506 w 4527226"/>
              <a:gd name="connsiteY73-3306" fmla="*/ 2305488 h 6046908"/>
              <a:gd name="connsiteX74-3307" fmla="*/ 3254686 w 4527226"/>
              <a:gd name="connsiteY74-3308" fmla="*/ 2473128 h 6046908"/>
              <a:gd name="connsiteX75-3309" fmla="*/ 3132766 w 4527226"/>
              <a:gd name="connsiteY75-3310" fmla="*/ 2663628 h 6046908"/>
              <a:gd name="connsiteX76-3311" fmla="*/ 3071806 w 4527226"/>
              <a:gd name="connsiteY76-3312" fmla="*/ 2838888 h 6046908"/>
              <a:gd name="connsiteX77-3313" fmla="*/ 3064186 w 4527226"/>
              <a:gd name="connsiteY77-3314" fmla="*/ 2915088 h 6046908"/>
              <a:gd name="connsiteX78-3315" fmla="*/ 3018466 w 4527226"/>
              <a:gd name="connsiteY78-3316" fmla="*/ 3014148 h 6046908"/>
              <a:gd name="connsiteX79-3317" fmla="*/ 2980366 w 4527226"/>
              <a:gd name="connsiteY79-3318" fmla="*/ 3082728 h 6046908"/>
              <a:gd name="connsiteX80-3319" fmla="*/ 2957506 w 4527226"/>
              <a:gd name="connsiteY80-3320" fmla="*/ 3120828 h 6046908"/>
              <a:gd name="connsiteX81-3321" fmla="*/ 2957506 w 4527226"/>
              <a:gd name="connsiteY81-3322" fmla="*/ 3555168 h 6046908"/>
              <a:gd name="connsiteX82-3323" fmla="*/ 3010846 w 4527226"/>
              <a:gd name="connsiteY82-3324" fmla="*/ 3539928 h 6046908"/>
              <a:gd name="connsiteX83-3325" fmla="*/ 3109906 w 4527226"/>
              <a:gd name="connsiteY83-3326" fmla="*/ 3570408 h 6046908"/>
              <a:gd name="connsiteX84-3327" fmla="*/ 3140386 w 4527226"/>
              <a:gd name="connsiteY84-3328" fmla="*/ 3631368 h 6046908"/>
              <a:gd name="connsiteX85-3329" fmla="*/ 3117526 w 4527226"/>
              <a:gd name="connsiteY85-3330" fmla="*/ 3738048 h 6046908"/>
              <a:gd name="connsiteX86-3331" fmla="*/ 3125146 w 4527226"/>
              <a:gd name="connsiteY86-3332" fmla="*/ 4103808 h 6046908"/>
              <a:gd name="connsiteX87-3333" fmla="*/ 3163246 w 4527226"/>
              <a:gd name="connsiteY87-3334" fmla="*/ 4157148 h 6046908"/>
              <a:gd name="connsiteX88-3335" fmla="*/ 3201346 w 4527226"/>
              <a:gd name="connsiteY88-3336" fmla="*/ 4164768 h 6046908"/>
              <a:gd name="connsiteX89-3337" fmla="*/ 3231826 w 4527226"/>
              <a:gd name="connsiteY89-3338" fmla="*/ 4172388 h 6046908"/>
              <a:gd name="connsiteX90-3339" fmla="*/ 3285166 w 4527226"/>
              <a:gd name="connsiteY90-3340" fmla="*/ 4294308 h 6046908"/>
              <a:gd name="connsiteX91-3341" fmla="*/ 3300406 w 4527226"/>
              <a:gd name="connsiteY91-3342" fmla="*/ 4347648 h 6046908"/>
              <a:gd name="connsiteX92-3343" fmla="*/ 3330886 w 4527226"/>
              <a:gd name="connsiteY92-3344" fmla="*/ 4408608 h 6046908"/>
              <a:gd name="connsiteX93-3345" fmla="*/ 3551866 w 4527226"/>
              <a:gd name="connsiteY93-3346" fmla="*/ 4644828 h 6046908"/>
              <a:gd name="connsiteX94-3347" fmla="*/ 3887146 w 4527226"/>
              <a:gd name="connsiteY94-3348" fmla="*/ 5025828 h 6046908"/>
              <a:gd name="connsiteX95-3349" fmla="*/ 4100506 w 4527226"/>
              <a:gd name="connsiteY95-3350" fmla="*/ 5300148 h 6046908"/>
              <a:gd name="connsiteX96-3351" fmla="*/ 4367206 w 4527226"/>
              <a:gd name="connsiteY96-3352" fmla="*/ 5726868 h 6046908"/>
              <a:gd name="connsiteX97-3353" fmla="*/ 4527226 w 4527226"/>
              <a:gd name="connsiteY97-3354" fmla="*/ 6046908 h 6046908"/>
              <a:gd name="connsiteX0-3355" fmla="*/ 625786 w 4527226"/>
              <a:gd name="connsiteY0-3356" fmla="*/ 5178228 h 6046908"/>
              <a:gd name="connsiteX1-3357" fmla="*/ 701986 w 4527226"/>
              <a:gd name="connsiteY1-3358" fmla="*/ 5071548 h 6046908"/>
              <a:gd name="connsiteX2-3359" fmla="*/ 717226 w 4527226"/>
              <a:gd name="connsiteY2-3360" fmla="*/ 5063928 h 6046908"/>
              <a:gd name="connsiteX3-3361" fmla="*/ 709606 w 4527226"/>
              <a:gd name="connsiteY3-3362" fmla="*/ 5025828 h 6046908"/>
              <a:gd name="connsiteX4-3363" fmla="*/ 701986 w 4527226"/>
              <a:gd name="connsiteY4-3364" fmla="*/ 5002968 h 6046908"/>
              <a:gd name="connsiteX5-3365" fmla="*/ 968686 w 4527226"/>
              <a:gd name="connsiteY5-3366" fmla="*/ 4682928 h 6046908"/>
              <a:gd name="connsiteX6-3367" fmla="*/ 961066 w 4527226"/>
              <a:gd name="connsiteY6-3368" fmla="*/ 4644828 h 6046908"/>
              <a:gd name="connsiteX7-3369" fmla="*/ 1342066 w 4527226"/>
              <a:gd name="connsiteY7-3370" fmla="*/ 4172388 h 6046908"/>
              <a:gd name="connsiteX8-3371" fmla="*/ 1258246 w 4527226"/>
              <a:gd name="connsiteY8-3372" fmla="*/ 4012368 h 6046908"/>
              <a:gd name="connsiteX9-3373" fmla="*/ 1204906 w 4527226"/>
              <a:gd name="connsiteY9-3374" fmla="*/ 3928548 h 6046908"/>
              <a:gd name="connsiteX10-3375" fmla="*/ 1174426 w 4527226"/>
              <a:gd name="connsiteY10-3376" fmla="*/ 3768528 h 6046908"/>
              <a:gd name="connsiteX11-3377" fmla="*/ 1151566 w 4527226"/>
              <a:gd name="connsiteY11-3378" fmla="*/ 3699948 h 6046908"/>
              <a:gd name="connsiteX12-3379" fmla="*/ 1143946 w 4527226"/>
              <a:gd name="connsiteY12-3380" fmla="*/ 3669468 h 6046908"/>
              <a:gd name="connsiteX13-3381" fmla="*/ 1067746 w 4527226"/>
              <a:gd name="connsiteY13-3382" fmla="*/ 3661848 h 6046908"/>
              <a:gd name="connsiteX14-3383" fmla="*/ 938206 w 4527226"/>
              <a:gd name="connsiteY14-3384" fmla="*/ 3669468 h 6046908"/>
              <a:gd name="connsiteX15-3385" fmla="*/ 831526 w 4527226"/>
              <a:gd name="connsiteY15-3386" fmla="*/ 3692328 h 6046908"/>
              <a:gd name="connsiteX16-3387" fmla="*/ 610546 w 4527226"/>
              <a:gd name="connsiteY16-3388" fmla="*/ 3738048 h 6046908"/>
              <a:gd name="connsiteX17-3389" fmla="*/ 389566 w 4527226"/>
              <a:gd name="connsiteY17-3390" fmla="*/ 3638988 h 6046908"/>
              <a:gd name="connsiteX18-3391" fmla="*/ 381946 w 4527226"/>
              <a:gd name="connsiteY18-3392" fmla="*/ 3326568 h 6046908"/>
              <a:gd name="connsiteX19-3393" fmla="*/ 420046 w 4527226"/>
              <a:gd name="connsiteY19-3394" fmla="*/ 3227508 h 6046908"/>
              <a:gd name="connsiteX20-3395" fmla="*/ 389566 w 4527226"/>
              <a:gd name="connsiteY20-3396" fmla="*/ 3166548 h 6046908"/>
              <a:gd name="connsiteX21-3397" fmla="*/ 351466 w 4527226"/>
              <a:gd name="connsiteY21-3398" fmla="*/ 3105588 h 6046908"/>
              <a:gd name="connsiteX22-3399" fmla="*/ 397186 w 4527226"/>
              <a:gd name="connsiteY22-3400" fmla="*/ 3021768 h 6046908"/>
              <a:gd name="connsiteX23-3401" fmla="*/ 488626 w 4527226"/>
              <a:gd name="connsiteY23-3402" fmla="*/ 2998908 h 6046908"/>
              <a:gd name="connsiteX24-3403" fmla="*/ 471956 w 4527226"/>
              <a:gd name="connsiteY24-3404" fmla="*/ 2942709 h 6046908"/>
              <a:gd name="connsiteX25-3405" fmla="*/ 435286 w 4527226"/>
              <a:gd name="connsiteY25-3406" fmla="*/ 2930328 h 6046908"/>
              <a:gd name="connsiteX26-3407" fmla="*/ 389566 w 4527226"/>
              <a:gd name="connsiteY26-3408" fmla="*/ 2930328 h 6046908"/>
              <a:gd name="connsiteX27-3409" fmla="*/ 314000 w 4527226"/>
              <a:gd name="connsiteY27-3410" fmla="*/ 2893495 h 6046908"/>
              <a:gd name="connsiteX28-3411" fmla="*/ 320986 w 4527226"/>
              <a:gd name="connsiteY28-3412" fmla="*/ 2846508 h 6046908"/>
              <a:gd name="connsiteX29-3413" fmla="*/ 328606 w 4527226"/>
              <a:gd name="connsiteY29-3414" fmla="*/ 2793168 h 6046908"/>
              <a:gd name="connsiteX30-3415" fmla="*/ 313366 w 4527226"/>
              <a:gd name="connsiteY30-3416" fmla="*/ 2732208 h 6046908"/>
              <a:gd name="connsiteX31-3417" fmla="*/ 267646 w 4527226"/>
              <a:gd name="connsiteY31-3418" fmla="*/ 2671248 h 6046908"/>
              <a:gd name="connsiteX32-3419" fmla="*/ 176206 w 4527226"/>
              <a:gd name="connsiteY32-3420" fmla="*/ 2656008 h 6046908"/>
              <a:gd name="connsiteX33-3421" fmla="*/ 54286 w 4527226"/>
              <a:gd name="connsiteY33-3422" fmla="*/ 2610288 h 6046908"/>
              <a:gd name="connsiteX34-3423" fmla="*/ 7931 w 4527226"/>
              <a:gd name="connsiteY34-3424" fmla="*/ 2563298 h 6046908"/>
              <a:gd name="connsiteX35-3425" fmla="*/ 8566 w 4527226"/>
              <a:gd name="connsiteY35-3426" fmla="*/ 2488368 h 6046908"/>
              <a:gd name="connsiteX36-3427" fmla="*/ 92386 w 4527226"/>
              <a:gd name="connsiteY36-3428" fmla="*/ 2335968 h 6046908"/>
              <a:gd name="connsiteX37-3429" fmla="*/ 221926 w 4527226"/>
              <a:gd name="connsiteY37-3430" fmla="*/ 2175948 h 6046908"/>
              <a:gd name="connsiteX38-3431" fmla="*/ 282886 w 4527226"/>
              <a:gd name="connsiteY38-3432" fmla="*/ 2084508 h 6046908"/>
              <a:gd name="connsiteX39-3433" fmla="*/ 328606 w 4527226"/>
              <a:gd name="connsiteY39-3434" fmla="*/ 1977828 h 6046908"/>
              <a:gd name="connsiteX40-3435" fmla="*/ 359086 w 4527226"/>
              <a:gd name="connsiteY40-3436" fmla="*/ 1871148 h 6046908"/>
              <a:gd name="connsiteX41-3437" fmla="*/ 374326 w 4527226"/>
              <a:gd name="connsiteY41-3438" fmla="*/ 1810188 h 6046908"/>
              <a:gd name="connsiteX42-3439" fmla="*/ 343846 w 4527226"/>
              <a:gd name="connsiteY42-3440" fmla="*/ 1756848 h 6046908"/>
              <a:gd name="connsiteX43-3441" fmla="*/ 328606 w 4527226"/>
              <a:gd name="connsiteY43-3442" fmla="*/ 1680648 h 6046908"/>
              <a:gd name="connsiteX44-3443" fmla="*/ 412426 w 4527226"/>
              <a:gd name="connsiteY44-3444" fmla="*/ 1474908 h 6046908"/>
              <a:gd name="connsiteX45-3445" fmla="*/ 442906 w 4527226"/>
              <a:gd name="connsiteY45-3446" fmla="*/ 1307268 h 6046908"/>
              <a:gd name="connsiteX46-3447" fmla="*/ 465766 w 4527226"/>
              <a:gd name="connsiteY46-3448" fmla="*/ 1192968 h 6046908"/>
              <a:gd name="connsiteX47-3449" fmla="*/ 503866 w 4527226"/>
              <a:gd name="connsiteY47-3450" fmla="*/ 1055808 h 6046908"/>
              <a:gd name="connsiteX48-3451" fmla="*/ 557206 w 4527226"/>
              <a:gd name="connsiteY48-3452" fmla="*/ 888168 h 6046908"/>
              <a:gd name="connsiteX49-3453" fmla="*/ 503866 w 4527226"/>
              <a:gd name="connsiteY49-3454" fmla="*/ 888168 h 6046908"/>
              <a:gd name="connsiteX50-3455" fmla="*/ 412426 w 4527226"/>
              <a:gd name="connsiteY50-3456" fmla="*/ 834828 h 6046908"/>
              <a:gd name="connsiteX51-3457" fmla="*/ 328606 w 4527226"/>
              <a:gd name="connsiteY51-3458" fmla="*/ 789108 h 6046908"/>
              <a:gd name="connsiteX52-3459" fmla="*/ 260026 w 4527226"/>
              <a:gd name="connsiteY52-3460" fmla="*/ 773868 h 6046908"/>
              <a:gd name="connsiteX53-3461" fmla="*/ 214306 w 4527226"/>
              <a:gd name="connsiteY53-3462" fmla="*/ 751008 h 6046908"/>
              <a:gd name="connsiteX54-3463" fmla="*/ 260026 w 4527226"/>
              <a:gd name="connsiteY54-3464" fmla="*/ 674808 h 6046908"/>
              <a:gd name="connsiteX55-3465" fmla="*/ 374326 w 4527226"/>
              <a:gd name="connsiteY55-3466" fmla="*/ 606228 h 6046908"/>
              <a:gd name="connsiteX56-3467" fmla="*/ 557206 w 4527226"/>
              <a:gd name="connsiteY56-3468" fmla="*/ 507168 h 6046908"/>
              <a:gd name="connsiteX57-3469" fmla="*/ 656266 w 4527226"/>
              <a:gd name="connsiteY57-3470" fmla="*/ 423348 h 6046908"/>
              <a:gd name="connsiteX58-3471" fmla="*/ 892486 w 4527226"/>
              <a:gd name="connsiteY58-3472" fmla="*/ 232848 h 6046908"/>
              <a:gd name="connsiteX59-3473" fmla="*/ 1174426 w 4527226"/>
              <a:gd name="connsiteY59-3474" fmla="*/ 80448 h 6046908"/>
              <a:gd name="connsiteX60-3475" fmla="*/ 1593526 w 4527226"/>
              <a:gd name="connsiteY60-3476" fmla="*/ 11868 h 6046908"/>
              <a:gd name="connsiteX61-3477" fmla="*/ 1944046 w 4527226"/>
              <a:gd name="connsiteY61-3478" fmla="*/ 4248 h 6046908"/>
              <a:gd name="connsiteX62-3479" fmla="*/ 2172646 w 4527226"/>
              <a:gd name="connsiteY62-3480" fmla="*/ 4248 h 6046908"/>
              <a:gd name="connsiteX63-3481" fmla="*/ 2393626 w 4527226"/>
              <a:gd name="connsiteY63-3482" fmla="*/ 57588 h 6046908"/>
              <a:gd name="connsiteX64-3483" fmla="*/ 2667946 w 4527226"/>
              <a:gd name="connsiteY64-3484" fmla="*/ 133788 h 6046908"/>
              <a:gd name="connsiteX65-3485" fmla="*/ 2820346 w 4527226"/>
              <a:gd name="connsiteY65-3486" fmla="*/ 202368 h 6046908"/>
              <a:gd name="connsiteX66-3487" fmla="*/ 3102286 w 4527226"/>
              <a:gd name="connsiteY66-3488" fmla="*/ 400488 h 6046908"/>
              <a:gd name="connsiteX67-3489" fmla="*/ 3285166 w 4527226"/>
              <a:gd name="connsiteY67-3490" fmla="*/ 651948 h 6046908"/>
              <a:gd name="connsiteX68-3491" fmla="*/ 3407086 w 4527226"/>
              <a:gd name="connsiteY68-3492" fmla="*/ 918648 h 6046908"/>
              <a:gd name="connsiteX69-3493" fmla="*/ 3475666 w 4527226"/>
              <a:gd name="connsiteY69-3494" fmla="*/ 1238688 h 6046908"/>
              <a:gd name="connsiteX70-3495" fmla="*/ 3506146 w 4527226"/>
              <a:gd name="connsiteY70-3496" fmla="*/ 1543488 h 6046908"/>
              <a:gd name="connsiteX71-3497" fmla="*/ 3506146 w 4527226"/>
              <a:gd name="connsiteY71-3498" fmla="*/ 1962588 h 6046908"/>
              <a:gd name="connsiteX72-3499" fmla="*/ 3338506 w 4527226"/>
              <a:gd name="connsiteY72-3500" fmla="*/ 2305488 h 6046908"/>
              <a:gd name="connsiteX73-3501" fmla="*/ 3254686 w 4527226"/>
              <a:gd name="connsiteY73-3502" fmla="*/ 2473128 h 6046908"/>
              <a:gd name="connsiteX74-3503" fmla="*/ 3132766 w 4527226"/>
              <a:gd name="connsiteY74-3504" fmla="*/ 2663628 h 6046908"/>
              <a:gd name="connsiteX75-3505" fmla="*/ 3071806 w 4527226"/>
              <a:gd name="connsiteY75-3506" fmla="*/ 2838888 h 6046908"/>
              <a:gd name="connsiteX76-3507" fmla="*/ 3064186 w 4527226"/>
              <a:gd name="connsiteY76-3508" fmla="*/ 2915088 h 6046908"/>
              <a:gd name="connsiteX77-3509" fmla="*/ 3018466 w 4527226"/>
              <a:gd name="connsiteY77-3510" fmla="*/ 3014148 h 6046908"/>
              <a:gd name="connsiteX78-3511" fmla="*/ 2980366 w 4527226"/>
              <a:gd name="connsiteY78-3512" fmla="*/ 3082728 h 6046908"/>
              <a:gd name="connsiteX79-3513" fmla="*/ 2957506 w 4527226"/>
              <a:gd name="connsiteY79-3514" fmla="*/ 3120828 h 6046908"/>
              <a:gd name="connsiteX80-3515" fmla="*/ 2957506 w 4527226"/>
              <a:gd name="connsiteY80-3516" fmla="*/ 3555168 h 6046908"/>
              <a:gd name="connsiteX81-3517" fmla="*/ 3010846 w 4527226"/>
              <a:gd name="connsiteY81-3518" fmla="*/ 3539928 h 6046908"/>
              <a:gd name="connsiteX82-3519" fmla="*/ 3109906 w 4527226"/>
              <a:gd name="connsiteY82-3520" fmla="*/ 3570408 h 6046908"/>
              <a:gd name="connsiteX83-3521" fmla="*/ 3140386 w 4527226"/>
              <a:gd name="connsiteY83-3522" fmla="*/ 3631368 h 6046908"/>
              <a:gd name="connsiteX84-3523" fmla="*/ 3117526 w 4527226"/>
              <a:gd name="connsiteY84-3524" fmla="*/ 3738048 h 6046908"/>
              <a:gd name="connsiteX85-3525" fmla="*/ 3125146 w 4527226"/>
              <a:gd name="connsiteY85-3526" fmla="*/ 4103808 h 6046908"/>
              <a:gd name="connsiteX86-3527" fmla="*/ 3163246 w 4527226"/>
              <a:gd name="connsiteY86-3528" fmla="*/ 4157148 h 6046908"/>
              <a:gd name="connsiteX87-3529" fmla="*/ 3201346 w 4527226"/>
              <a:gd name="connsiteY87-3530" fmla="*/ 4164768 h 6046908"/>
              <a:gd name="connsiteX88-3531" fmla="*/ 3231826 w 4527226"/>
              <a:gd name="connsiteY88-3532" fmla="*/ 4172388 h 6046908"/>
              <a:gd name="connsiteX89-3533" fmla="*/ 3285166 w 4527226"/>
              <a:gd name="connsiteY89-3534" fmla="*/ 4294308 h 6046908"/>
              <a:gd name="connsiteX90-3535" fmla="*/ 3300406 w 4527226"/>
              <a:gd name="connsiteY90-3536" fmla="*/ 4347648 h 6046908"/>
              <a:gd name="connsiteX91-3537" fmla="*/ 3330886 w 4527226"/>
              <a:gd name="connsiteY91-3538" fmla="*/ 4408608 h 6046908"/>
              <a:gd name="connsiteX92-3539" fmla="*/ 3551866 w 4527226"/>
              <a:gd name="connsiteY92-3540" fmla="*/ 4644828 h 6046908"/>
              <a:gd name="connsiteX93-3541" fmla="*/ 3887146 w 4527226"/>
              <a:gd name="connsiteY93-3542" fmla="*/ 5025828 h 6046908"/>
              <a:gd name="connsiteX94-3543" fmla="*/ 4100506 w 4527226"/>
              <a:gd name="connsiteY94-3544" fmla="*/ 5300148 h 6046908"/>
              <a:gd name="connsiteX95-3545" fmla="*/ 4367206 w 4527226"/>
              <a:gd name="connsiteY95-3546" fmla="*/ 5726868 h 6046908"/>
              <a:gd name="connsiteX96-3547" fmla="*/ 4527226 w 4527226"/>
              <a:gd name="connsiteY96-3548" fmla="*/ 6046908 h 6046908"/>
              <a:gd name="connsiteX0-3549" fmla="*/ 701986 w 4527226"/>
              <a:gd name="connsiteY0-3550" fmla="*/ 5071548 h 6046908"/>
              <a:gd name="connsiteX1-3551" fmla="*/ 717226 w 4527226"/>
              <a:gd name="connsiteY1-3552" fmla="*/ 5063928 h 6046908"/>
              <a:gd name="connsiteX2-3553" fmla="*/ 709606 w 4527226"/>
              <a:gd name="connsiteY2-3554" fmla="*/ 5025828 h 6046908"/>
              <a:gd name="connsiteX3-3555" fmla="*/ 701986 w 4527226"/>
              <a:gd name="connsiteY3-3556" fmla="*/ 5002968 h 6046908"/>
              <a:gd name="connsiteX4-3557" fmla="*/ 968686 w 4527226"/>
              <a:gd name="connsiteY4-3558" fmla="*/ 4682928 h 6046908"/>
              <a:gd name="connsiteX5-3559" fmla="*/ 961066 w 4527226"/>
              <a:gd name="connsiteY5-3560" fmla="*/ 4644828 h 6046908"/>
              <a:gd name="connsiteX6-3561" fmla="*/ 1342066 w 4527226"/>
              <a:gd name="connsiteY6-3562" fmla="*/ 4172388 h 6046908"/>
              <a:gd name="connsiteX7-3563" fmla="*/ 1258246 w 4527226"/>
              <a:gd name="connsiteY7-3564" fmla="*/ 4012368 h 6046908"/>
              <a:gd name="connsiteX8-3565" fmla="*/ 1204906 w 4527226"/>
              <a:gd name="connsiteY8-3566" fmla="*/ 3928548 h 6046908"/>
              <a:gd name="connsiteX9-3567" fmla="*/ 1174426 w 4527226"/>
              <a:gd name="connsiteY9-3568" fmla="*/ 3768528 h 6046908"/>
              <a:gd name="connsiteX10-3569" fmla="*/ 1151566 w 4527226"/>
              <a:gd name="connsiteY10-3570" fmla="*/ 3699948 h 6046908"/>
              <a:gd name="connsiteX11-3571" fmla="*/ 1143946 w 4527226"/>
              <a:gd name="connsiteY11-3572" fmla="*/ 3669468 h 6046908"/>
              <a:gd name="connsiteX12-3573" fmla="*/ 1067746 w 4527226"/>
              <a:gd name="connsiteY12-3574" fmla="*/ 3661848 h 6046908"/>
              <a:gd name="connsiteX13-3575" fmla="*/ 938206 w 4527226"/>
              <a:gd name="connsiteY13-3576" fmla="*/ 3669468 h 6046908"/>
              <a:gd name="connsiteX14-3577" fmla="*/ 831526 w 4527226"/>
              <a:gd name="connsiteY14-3578" fmla="*/ 3692328 h 6046908"/>
              <a:gd name="connsiteX15-3579" fmla="*/ 610546 w 4527226"/>
              <a:gd name="connsiteY15-3580" fmla="*/ 3738048 h 6046908"/>
              <a:gd name="connsiteX16-3581" fmla="*/ 389566 w 4527226"/>
              <a:gd name="connsiteY16-3582" fmla="*/ 3638988 h 6046908"/>
              <a:gd name="connsiteX17-3583" fmla="*/ 381946 w 4527226"/>
              <a:gd name="connsiteY17-3584" fmla="*/ 3326568 h 6046908"/>
              <a:gd name="connsiteX18-3585" fmla="*/ 420046 w 4527226"/>
              <a:gd name="connsiteY18-3586" fmla="*/ 3227508 h 6046908"/>
              <a:gd name="connsiteX19-3587" fmla="*/ 389566 w 4527226"/>
              <a:gd name="connsiteY19-3588" fmla="*/ 3166548 h 6046908"/>
              <a:gd name="connsiteX20-3589" fmla="*/ 351466 w 4527226"/>
              <a:gd name="connsiteY20-3590" fmla="*/ 3105588 h 6046908"/>
              <a:gd name="connsiteX21-3591" fmla="*/ 397186 w 4527226"/>
              <a:gd name="connsiteY21-3592" fmla="*/ 3021768 h 6046908"/>
              <a:gd name="connsiteX22-3593" fmla="*/ 488626 w 4527226"/>
              <a:gd name="connsiteY22-3594" fmla="*/ 2998908 h 6046908"/>
              <a:gd name="connsiteX23-3595" fmla="*/ 471956 w 4527226"/>
              <a:gd name="connsiteY23-3596" fmla="*/ 2942709 h 6046908"/>
              <a:gd name="connsiteX24-3597" fmla="*/ 435286 w 4527226"/>
              <a:gd name="connsiteY24-3598" fmla="*/ 2930328 h 6046908"/>
              <a:gd name="connsiteX25-3599" fmla="*/ 389566 w 4527226"/>
              <a:gd name="connsiteY25-3600" fmla="*/ 2930328 h 6046908"/>
              <a:gd name="connsiteX26-3601" fmla="*/ 314000 w 4527226"/>
              <a:gd name="connsiteY26-3602" fmla="*/ 2893495 h 6046908"/>
              <a:gd name="connsiteX27-3603" fmla="*/ 320986 w 4527226"/>
              <a:gd name="connsiteY27-3604" fmla="*/ 2846508 h 6046908"/>
              <a:gd name="connsiteX28-3605" fmla="*/ 328606 w 4527226"/>
              <a:gd name="connsiteY28-3606" fmla="*/ 2793168 h 6046908"/>
              <a:gd name="connsiteX29-3607" fmla="*/ 313366 w 4527226"/>
              <a:gd name="connsiteY29-3608" fmla="*/ 2732208 h 6046908"/>
              <a:gd name="connsiteX30-3609" fmla="*/ 267646 w 4527226"/>
              <a:gd name="connsiteY30-3610" fmla="*/ 2671248 h 6046908"/>
              <a:gd name="connsiteX31-3611" fmla="*/ 176206 w 4527226"/>
              <a:gd name="connsiteY31-3612" fmla="*/ 2656008 h 6046908"/>
              <a:gd name="connsiteX32-3613" fmla="*/ 54286 w 4527226"/>
              <a:gd name="connsiteY32-3614" fmla="*/ 2610288 h 6046908"/>
              <a:gd name="connsiteX33-3615" fmla="*/ 7931 w 4527226"/>
              <a:gd name="connsiteY33-3616" fmla="*/ 2563298 h 6046908"/>
              <a:gd name="connsiteX34-3617" fmla="*/ 8566 w 4527226"/>
              <a:gd name="connsiteY34-3618" fmla="*/ 2488368 h 6046908"/>
              <a:gd name="connsiteX35-3619" fmla="*/ 92386 w 4527226"/>
              <a:gd name="connsiteY35-3620" fmla="*/ 2335968 h 6046908"/>
              <a:gd name="connsiteX36-3621" fmla="*/ 221926 w 4527226"/>
              <a:gd name="connsiteY36-3622" fmla="*/ 2175948 h 6046908"/>
              <a:gd name="connsiteX37-3623" fmla="*/ 282886 w 4527226"/>
              <a:gd name="connsiteY37-3624" fmla="*/ 2084508 h 6046908"/>
              <a:gd name="connsiteX38-3625" fmla="*/ 328606 w 4527226"/>
              <a:gd name="connsiteY38-3626" fmla="*/ 1977828 h 6046908"/>
              <a:gd name="connsiteX39-3627" fmla="*/ 359086 w 4527226"/>
              <a:gd name="connsiteY39-3628" fmla="*/ 1871148 h 6046908"/>
              <a:gd name="connsiteX40-3629" fmla="*/ 374326 w 4527226"/>
              <a:gd name="connsiteY40-3630" fmla="*/ 1810188 h 6046908"/>
              <a:gd name="connsiteX41-3631" fmla="*/ 343846 w 4527226"/>
              <a:gd name="connsiteY41-3632" fmla="*/ 1756848 h 6046908"/>
              <a:gd name="connsiteX42-3633" fmla="*/ 328606 w 4527226"/>
              <a:gd name="connsiteY42-3634" fmla="*/ 1680648 h 6046908"/>
              <a:gd name="connsiteX43-3635" fmla="*/ 412426 w 4527226"/>
              <a:gd name="connsiteY43-3636" fmla="*/ 1474908 h 6046908"/>
              <a:gd name="connsiteX44-3637" fmla="*/ 442906 w 4527226"/>
              <a:gd name="connsiteY44-3638" fmla="*/ 1307268 h 6046908"/>
              <a:gd name="connsiteX45-3639" fmla="*/ 465766 w 4527226"/>
              <a:gd name="connsiteY45-3640" fmla="*/ 1192968 h 6046908"/>
              <a:gd name="connsiteX46-3641" fmla="*/ 503866 w 4527226"/>
              <a:gd name="connsiteY46-3642" fmla="*/ 1055808 h 6046908"/>
              <a:gd name="connsiteX47-3643" fmla="*/ 557206 w 4527226"/>
              <a:gd name="connsiteY47-3644" fmla="*/ 888168 h 6046908"/>
              <a:gd name="connsiteX48-3645" fmla="*/ 503866 w 4527226"/>
              <a:gd name="connsiteY48-3646" fmla="*/ 888168 h 6046908"/>
              <a:gd name="connsiteX49-3647" fmla="*/ 412426 w 4527226"/>
              <a:gd name="connsiteY49-3648" fmla="*/ 834828 h 6046908"/>
              <a:gd name="connsiteX50-3649" fmla="*/ 328606 w 4527226"/>
              <a:gd name="connsiteY50-3650" fmla="*/ 789108 h 6046908"/>
              <a:gd name="connsiteX51-3651" fmla="*/ 260026 w 4527226"/>
              <a:gd name="connsiteY51-3652" fmla="*/ 773868 h 6046908"/>
              <a:gd name="connsiteX52-3653" fmla="*/ 214306 w 4527226"/>
              <a:gd name="connsiteY52-3654" fmla="*/ 751008 h 6046908"/>
              <a:gd name="connsiteX53-3655" fmla="*/ 260026 w 4527226"/>
              <a:gd name="connsiteY53-3656" fmla="*/ 674808 h 6046908"/>
              <a:gd name="connsiteX54-3657" fmla="*/ 374326 w 4527226"/>
              <a:gd name="connsiteY54-3658" fmla="*/ 606228 h 6046908"/>
              <a:gd name="connsiteX55-3659" fmla="*/ 557206 w 4527226"/>
              <a:gd name="connsiteY55-3660" fmla="*/ 507168 h 6046908"/>
              <a:gd name="connsiteX56-3661" fmla="*/ 656266 w 4527226"/>
              <a:gd name="connsiteY56-3662" fmla="*/ 423348 h 6046908"/>
              <a:gd name="connsiteX57-3663" fmla="*/ 892486 w 4527226"/>
              <a:gd name="connsiteY57-3664" fmla="*/ 232848 h 6046908"/>
              <a:gd name="connsiteX58-3665" fmla="*/ 1174426 w 4527226"/>
              <a:gd name="connsiteY58-3666" fmla="*/ 80448 h 6046908"/>
              <a:gd name="connsiteX59-3667" fmla="*/ 1593526 w 4527226"/>
              <a:gd name="connsiteY59-3668" fmla="*/ 11868 h 6046908"/>
              <a:gd name="connsiteX60-3669" fmla="*/ 1944046 w 4527226"/>
              <a:gd name="connsiteY60-3670" fmla="*/ 4248 h 6046908"/>
              <a:gd name="connsiteX61-3671" fmla="*/ 2172646 w 4527226"/>
              <a:gd name="connsiteY61-3672" fmla="*/ 4248 h 6046908"/>
              <a:gd name="connsiteX62-3673" fmla="*/ 2393626 w 4527226"/>
              <a:gd name="connsiteY62-3674" fmla="*/ 57588 h 6046908"/>
              <a:gd name="connsiteX63-3675" fmla="*/ 2667946 w 4527226"/>
              <a:gd name="connsiteY63-3676" fmla="*/ 133788 h 6046908"/>
              <a:gd name="connsiteX64-3677" fmla="*/ 2820346 w 4527226"/>
              <a:gd name="connsiteY64-3678" fmla="*/ 202368 h 6046908"/>
              <a:gd name="connsiteX65-3679" fmla="*/ 3102286 w 4527226"/>
              <a:gd name="connsiteY65-3680" fmla="*/ 400488 h 6046908"/>
              <a:gd name="connsiteX66-3681" fmla="*/ 3285166 w 4527226"/>
              <a:gd name="connsiteY66-3682" fmla="*/ 651948 h 6046908"/>
              <a:gd name="connsiteX67-3683" fmla="*/ 3407086 w 4527226"/>
              <a:gd name="connsiteY67-3684" fmla="*/ 918648 h 6046908"/>
              <a:gd name="connsiteX68-3685" fmla="*/ 3475666 w 4527226"/>
              <a:gd name="connsiteY68-3686" fmla="*/ 1238688 h 6046908"/>
              <a:gd name="connsiteX69-3687" fmla="*/ 3506146 w 4527226"/>
              <a:gd name="connsiteY69-3688" fmla="*/ 1543488 h 6046908"/>
              <a:gd name="connsiteX70-3689" fmla="*/ 3506146 w 4527226"/>
              <a:gd name="connsiteY70-3690" fmla="*/ 1962588 h 6046908"/>
              <a:gd name="connsiteX71-3691" fmla="*/ 3338506 w 4527226"/>
              <a:gd name="connsiteY71-3692" fmla="*/ 2305488 h 6046908"/>
              <a:gd name="connsiteX72-3693" fmla="*/ 3254686 w 4527226"/>
              <a:gd name="connsiteY72-3694" fmla="*/ 2473128 h 6046908"/>
              <a:gd name="connsiteX73-3695" fmla="*/ 3132766 w 4527226"/>
              <a:gd name="connsiteY73-3696" fmla="*/ 2663628 h 6046908"/>
              <a:gd name="connsiteX74-3697" fmla="*/ 3071806 w 4527226"/>
              <a:gd name="connsiteY74-3698" fmla="*/ 2838888 h 6046908"/>
              <a:gd name="connsiteX75-3699" fmla="*/ 3064186 w 4527226"/>
              <a:gd name="connsiteY75-3700" fmla="*/ 2915088 h 6046908"/>
              <a:gd name="connsiteX76-3701" fmla="*/ 3018466 w 4527226"/>
              <a:gd name="connsiteY76-3702" fmla="*/ 3014148 h 6046908"/>
              <a:gd name="connsiteX77-3703" fmla="*/ 2980366 w 4527226"/>
              <a:gd name="connsiteY77-3704" fmla="*/ 3082728 h 6046908"/>
              <a:gd name="connsiteX78-3705" fmla="*/ 2957506 w 4527226"/>
              <a:gd name="connsiteY78-3706" fmla="*/ 3120828 h 6046908"/>
              <a:gd name="connsiteX79-3707" fmla="*/ 2957506 w 4527226"/>
              <a:gd name="connsiteY79-3708" fmla="*/ 3555168 h 6046908"/>
              <a:gd name="connsiteX80-3709" fmla="*/ 3010846 w 4527226"/>
              <a:gd name="connsiteY80-3710" fmla="*/ 3539928 h 6046908"/>
              <a:gd name="connsiteX81-3711" fmla="*/ 3109906 w 4527226"/>
              <a:gd name="connsiteY81-3712" fmla="*/ 3570408 h 6046908"/>
              <a:gd name="connsiteX82-3713" fmla="*/ 3140386 w 4527226"/>
              <a:gd name="connsiteY82-3714" fmla="*/ 3631368 h 6046908"/>
              <a:gd name="connsiteX83-3715" fmla="*/ 3117526 w 4527226"/>
              <a:gd name="connsiteY83-3716" fmla="*/ 3738048 h 6046908"/>
              <a:gd name="connsiteX84-3717" fmla="*/ 3125146 w 4527226"/>
              <a:gd name="connsiteY84-3718" fmla="*/ 4103808 h 6046908"/>
              <a:gd name="connsiteX85-3719" fmla="*/ 3163246 w 4527226"/>
              <a:gd name="connsiteY85-3720" fmla="*/ 4157148 h 6046908"/>
              <a:gd name="connsiteX86-3721" fmla="*/ 3201346 w 4527226"/>
              <a:gd name="connsiteY86-3722" fmla="*/ 4164768 h 6046908"/>
              <a:gd name="connsiteX87-3723" fmla="*/ 3231826 w 4527226"/>
              <a:gd name="connsiteY87-3724" fmla="*/ 4172388 h 6046908"/>
              <a:gd name="connsiteX88-3725" fmla="*/ 3285166 w 4527226"/>
              <a:gd name="connsiteY88-3726" fmla="*/ 4294308 h 6046908"/>
              <a:gd name="connsiteX89-3727" fmla="*/ 3300406 w 4527226"/>
              <a:gd name="connsiteY89-3728" fmla="*/ 4347648 h 6046908"/>
              <a:gd name="connsiteX90-3729" fmla="*/ 3330886 w 4527226"/>
              <a:gd name="connsiteY90-3730" fmla="*/ 4408608 h 6046908"/>
              <a:gd name="connsiteX91-3731" fmla="*/ 3551866 w 4527226"/>
              <a:gd name="connsiteY91-3732" fmla="*/ 4644828 h 6046908"/>
              <a:gd name="connsiteX92-3733" fmla="*/ 3887146 w 4527226"/>
              <a:gd name="connsiteY92-3734" fmla="*/ 5025828 h 6046908"/>
              <a:gd name="connsiteX93-3735" fmla="*/ 4100506 w 4527226"/>
              <a:gd name="connsiteY93-3736" fmla="*/ 5300148 h 6046908"/>
              <a:gd name="connsiteX94-3737" fmla="*/ 4367206 w 4527226"/>
              <a:gd name="connsiteY94-3738" fmla="*/ 5726868 h 6046908"/>
              <a:gd name="connsiteX95-3739" fmla="*/ 4527226 w 4527226"/>
              <a:gd name="connsiteY95-3740" fmla="*/ 6046908 h 6046908"/>
              <a:gd name="connsiteX0-3741" fmla="*/ 717226 w 4527226"/>
              <a:gd name="connsiteY0-3742" fmla="*/ 5063928 h 6046908"/>
              <a:gd name="connsiteX1-3743" fmla="*/ 709606 w 4527226"/>
              <a:gd name="connsiteY1-3744" fmla="*/ 5025828 h 6046908"/>
              <a:gd name="connsiteX2-3745" fmla="*/ 701986 w 4527226"/>
              <a:gd name="connsiteY2-3746" fmla="*/ 5002968 h 6046908"/>
              <a:gd name="connsiteX3-3747" fmla="*/ 968686 w 4527226"/>
              <a:gd name="connsiteY3-3748" fmla="*/ 4682928 h 6046908"/>
              <a:gd name="connsiteX4-3749" fmla="*/ 961066 w 4527226"/>
              <a:gd name="connsiteY4-3750" fmla="*/ 4644828 h 6046908"/>
              <a:gd name="connsiteX5-3751" fmla="*/ 1342066 w 4527226"/>
              <a:gd name="connsiteY5-3752" fmla="*/ 4172388 h 6046908"/>
              <a:gd name="connsiteX6-3753" fmla="*/ 1258246 w 4527226"/>
              <a:gd name="connsiteY6-3754" fmla="*/ 4012368 h 6046908"/>
              <a:gd name="connsiteX7-3755" fmla="*/ 1204906 w 4527226"/>
              <a:gd name="connsiteY7-3756" fmla="*/ 3928548 h 6046908"/>
              <a:gd name="connsiteX8-3757" fmla="*/ 1174426 w 4527226"/>
              <a:gd name="connsiteY8-3758" fmla="*/ 3768528 h 6046908"/>
              <a:gd name="connsiteX9-3759" fmla="*/ 1151566 w 4527226"/>
              <a:gd name="connsiteY9-3760" fmla="*/ 3699948 h 6046908"/>
              <a:gd name="connsiteX10-3761" fmla="*/ 1143946 w 4527226"/>
              <a:gd name="connsiteY10-3762" fmla="*/ 3669468 h 6046908"/>
              <a:gd name="connsiteX11-3763" fmla="*/ 1067746 w 4527226"/>
              <a:gd name="connsiteY11-3764" fmla="*/ 3661848 h 6046908"/>
              <a:gd name="connsiteX12-3765" fmla="*/ 938206 w 4527226"/>
              <a:gd name="connsiteY12-3766" fmla="*/ 3669468 h 6046908"/>
              <a:gd name="connsiteX13-3767" fmla="*/ 831526 w 4527226"/>
              <a:gd name="connsiteY13-3768" fmla="*/ 3692328 h 6046908"/>
              <a:gd name="connsiteX14-3769" fmla="*/ 610546 w 4527226"/>
              <a:gd name="connsiteY14-3770" fmla="*/ 3738048 h 6046908"/>
              <a:gd name="connsiteX15-3771" fmla="*/ 389566 w 4527226"/>
              <a:gd name="connsiteY15-3772" fmla="*/ 3638988 h 6046908"/>
              <a:gd name="connsiteX16-3773" fmla="*/ 381946 w 4527226"/>
              <a:gd name="connsiteY16-3774" fmla="*/ 3326568 h 6046908"/>
              <a:gd name="connsiteX17-3775" fmla="*/ 420046 w 4527226"/>
              <a:gd name="connsiteY17-3776" fmla="*/ 3227508 h 6046908"/>
              <a:gd name="connsiteX18-3777" fmla="*/ 389566 w 4527226"/>
              <a:gd name="connsiteY18-3778" fmla="*/ 3166548 h 6046908"/>
              <a:gd name="connsiteX19-3779" fmla="*/ 351466 w 4527226"/>
              <a:gd name="connsiteY19-3780" fmla="*/ 3105588 h 6046908"/>
              <a:gd name="connsiteX20-3781" fmla="*/ 397186 w 4527226"/>
              <a:gd name="connsiteY20-3782" fmla="*/ 3021768 h 6046908"/>
              <a:gd name="connsiteX21-3783" fmla="*/ 488626 w 4527226"/>
              <a:gd name="connsiteY21-3784" fmla="*/ 2998908 h 6046908"/>
              <a:gd name="connsiteX22-3785" fmla="*/ 471956 w 4527226"/>
              <a:gd name="connsiteY22-3786" fmla="*/ 2942709 h 6046908"/>
              <a:gd name="connsiteX23-3787" fmla="*/ 435286 w 4527226"/>
              <a:gd name="connsiteY23-3788" fmla="*/ 2930328 h 6046908"/>
              <a:gd name="connsiteX24-3789" fmla="*/ 389566 w 4527226"/>
              <a:gd name="connsiteY24-3790" fmla="*/ 2930328 h 6046908"/>
              <a:gd name="connsiteX25-3791" fmla="*/ 314000 w 4527226"/>
              <a:gd name="connsiteY25-3792" fmla="*/ 2893495 h 6046908"/>
              <a:gd name="connsiteX26-3793" fmla="*/ 320986 w 4527226"/>
              <a:gd name="connsiteY26-3794" fmla="*/ 2846508 h 6046908"/>
              <a:gd name="connsiteX27-3795" fmla="*/ 328606 w 4527226"/>
              <a:gd name="connsiteY27-3796" fmla="*/ 2793168 h 6046908"/>
              <a:gd name="connsiteX28-3797" fmla="*/ 313366 w 4527226"/>
              <a:gd name="connsiteY28-3798" fmla="*/ 2732208 h 6046908"/>
              <a:gd name="connsiteX29-3799" fmla="*/ 267646 w 4527226"/>
              <a:gd name="connsiteY29-3800" fmla="*/ 2671248 h 6046908"/>
              <a:gd name="connsiteX30-3801" fmla="*/ 176206 w 4527226"/>
              <a:gd name="connsiteY30-3802" fmla="*/ 2656008 h 6046908"/>
              <a:gd name="connsiteX31-3803" fmla="*/ 54286 w 4527226"/>
              <a:gd name="connsiteY31-3804" fmla="*/ 2610288 h 6046908"/>
              <a:gd name="connsiteX32-3805" fmla="*/ 7931 w 4527226"/>
              <a:gd name="connsiteY32-3806" fmla="*/ 2563298 h 6046908"/>
              <a:gd name="connsiteX33-3807" fmla="*/ 8566 w 4527226"/>
              <a:gd name="connsiteY33-3808" fmla="*/ 2488368 h 6046908"/>
              <a:gd name="connsiteX34-3809" fmla="*/ 92386 w 4527226"/>
              <a:gd name="connsiteY34-3810" fmla="*/ 2335968 h 6046908"/>
              <a:gd name="connsiteX35-3811" fmla="*/ 221926 w 4527226"/>
              <a:gd name="connsiteY35-3812" fmla="*/ 2175948 h 6046908"/>
              <a:gd name="connsiteX36-3813" fmla="*/ 282886 w 4527226"/>
              <a:gd name="connsiteY36-3814" fmla="*/ 2084508 h 6046908"/>
              <a:gd name="connsiteX37-3815" fmla="*/ 328606 w 4527226"/>
              <a:gd name="connsiteY37-3816" fmla="*/ 1977828 h 6046908"/>
              <a:gd name="connsiteX38-3817" fmla="*/ 359086 w 4527226"/>
              <a:gd name="connsiteY38-3818" fmla="*/ 1871148 h 6046908"/>
              <a:gd name="connsiteX39-3819" fmla="*/ 374326 w 4527226"/>
              <a:gd name="connsiteY39-3820" fmla="*/ 1810188 h 6046908"/>
              <a:gd name="connsiteX40-3821" fmla="*/ 343846 w 4527226"/>
              <a:gd name="connsiteY40-3822" fmla="*/ 1756848 h 6046908"/>
              <a:gd name="connsiteX41-3823" fmla="*/ 328606 w 4527226"/>
              <a:gd name="connsiteY41-3824" fmla="*/ 1680648 h 6046908"/>
              <a:gd name="connsiteX42-3825" fmla="*/ 412426 w 4527226"/>
              <a:gd name="connsiteY42-3826" fmla="*/ 1474908 h 6046908"/>
              <a:gd name="connsiteX43-3827" fmla="*/ 442906 w 4527226"/>
              <a:gd name="connsiteY43-3828" fmla="*/ 1307268 h 6046908"/>
              <a:gd name="connsiteX44-3829" fmla="*/ 465766 w 4527226"/>
              <a:gd name="connsiteY44-3830" fmla="*/ 1192968 h 6046908"/>
              <a:gd name="connsiteX45-3831" fmla="*/ 503866 w 4527226"/>
              <a:gd name="connsiteY45-3832" fmla="*/ 1055808 h 6046908"/>
              <a:gd name="connsiteX46-3833" fmla="*/ 557206 w 4527226"/>
              <a:gd name="connsiteY46-3834" fmla="*/ 888168 h 6046908"/>
              <a:gd name="connsiteX47-3835" fmla="*/ 503866 w 4527226"/>
              <a:gd name="connsiteY47-3836" fmla="*/ 888168 h 6046908"/>
              <a:gd name="connsiteX48-3837" fmla="*/ 412426 w 4527226"/>
              <a:gd name="connsiteY48-3838" fmla="*/ 834828 h 6046908"/>
              <a:gd name="connsiteX49-3839" fmla="*/ 328606 w 4527226"/>
              <a:gd name="connsiteY49-3840" fmla="*/ 789108 h 6046908"/>
              <a:gd name="connsiteX50-3841" fmla="*/ 260026 w 4527226"/>
              <a:gd name="connsiteY50-3842" fmla="*/ 773868 h 6046908"/>
              <a:gd name="connsiteX51-3843" fmla="*/ 214306 w 4527226"/>
              <a:gd name="connsiteY51-3844" fmla="*/ 751008 h 6046908"/>
              <a:gd name="connsiteX52-3845" fmla="*/ 260026 w 4527226"/>
              <a:gd name="connsiteY52-3846" fmla="*/ 674808 h 6046908"/>
              <a:gd name="connsiteX53-3847" fmla="*/ 374326 w 4527226"/>
              <a:gd name="connsiteY53-3848" fmla="*/ 606228 h 6046908"/>
              <a:gd name="connsiteX54-3849" fmla="*/ 557206 w 4527226"/>
              <a:gd name="connsiteY54-3850" fmla="*/ 507168 h 6046908"/>
              <a:gd name="connsiteX55-3851" fmla="*/ 656266 w 4527226"/>
              <a:gd name="connsiteY55-3852" fmla="*/ 423348 h 6046908"/>
              <a:gd name="connsiteX56-3853" fmla="*/ 892486 w 4527226"/>
              <a:gd name="connsiteY56-3854" fmla="*/ 232848 h 6046908"/>
              <a:gd name="connsiteX57-3855" fmla="*/ 1174426 w 4527226"/>
              <a:gd name="connsiteY57-3856" fmla="*/ 80448 h 6046908"/>
              <a:gd name="connsiteX58-3857" fmla="*/ 1593526 w 4527226"/>
              <a:gd name="connsiteY58-3858" fmla="*/ 11868 h 6046908"/>
              <a:gd name="connsiteX59-3859" fmla="*/ 1944046 w 4527226"/>
              <a:gd name="connsiteY59-3860" fmla="*/ 4248 h 6046908"/>
              <a:gd name="connsiteX60-3861" fmla="*/ 2172646 w 4527226"/>
              <a:gd name="connsiteY60-3862" fmla="*/ 4248 h 6046908"/>
              <a:gd name="connsiteX61-3863" fmla="*/ 2393626 w 4527226"/>
              <a:gd name="connsiteY61-3864" fmla="*/ 57588 h 6046908"/>
              <a:gd name="connsiteX62-3865" fmla="*/ 2667946 w 4527226"/>
              <a:gd name="connsiteY62-3866" fmla="*/ 133788 h 6046908"/>
              <a:gd name="connsiteX63-3867" fmla="*/ 2820346 w 4527226"/>
              <a:gd name="connsiteY63-3868" fmla="*/ 202368 h 6046908"/>
              <a:gd name="connsiteX64-3869" fmla="*/ 3102286 w 4527226"/>
              <a:gd name="connsiteY64-3870" fmla="*/ 400488 h 6046908"/>
              <a:gd name="connsiteX65-3871" fmla="*/ 3285166 w 4527226"/>
              <a:gd name="connsiteY65-3872" fmla="*/ 651948 h 6046908"/>
              <a:gd name="connsiteX66-3873" fmla="*/ 3407086 w 4527226"/>
              <a:gd name="connsiteY66-3874" fmla="*/ 918648 h 6046908"/>
              <a:gd name="connsiteX67-3875" fmla="*/ 3475666 w 4527226"/>
              <a:gd name="connsiteY67-3876" fmla="*/ 1238688 h 6046908"/>
              <a:gd name="connsiteX68-3877" fmla="*/ 3506146 w 4527226"/>
              <a:gd name="connsiteY68-3878" fmla="*/ 1543488 h 6046908"/>
              <a:gd name="connsiteX69-3879" fmla="*/ 3506146 w 4527226"/>
              <a:gd name="connsiteY69-3880" fmla="*/ 1962588 h 6046908"/>
              <a:gd name="connsiteX70-3881" fmla="*/ 3338506 w 4527226"/>
              <a:gd name="connsiteY70-3882" fmla="*/ 2305488 h 6046908"/>
              <a:gd name="connsiteX71-3883" fmla="*/ 3254686 w 4527226"/>
              <a:gd name="connsiteY71-3884" fmla="*/ 2473128 h 6046908"/>
              <a:gd name="connsiteX72-3885" fmla="*/ 3132766 w 4527226"/>
              <a:gd name="connsiteY72-3886" fmla="*/ 2663628 h 6046908"/>
              <a:gd name="connsiteX73-3887" fmla="*/ 3071806 w 4527226"/>
              <a:gd name="connsiteY73-3888" fmla="*/ 2838888 h 6046908"/>
              <a:gd name="connsiteX74-3889" fmla="*/ 3064186 w 4527226"/>
              <a:gd name="connsiteY74-3890" fmla="*/ 2915088 h 6046908"/>
              <a:gd name="connsiteX75-3891" fmla="*/ 3018466 w 4527226"/>
              <a:gd name="connsiteY75-3892" fmla="*/ 3014148 h 6046908"/>
              <a:gd name="connsiteX76-3893" fmla="*/ 2980366 w 4527226"/>
              <a:gd name="connsiteY76-3894" fmla="*/ 3082728 h 6046908"/>
              <a:gd name="connsiteX77-3895" fmla="*/ 2957506 w 4527226"/>
              <a:gd name="connsiteY77-3896" fmla="*/ 3120828 h 6046908"/>
              <a:gd name="connsiteX78-3897" fmla="*/ 2957506 w 4527226"/>
              <a:gd name="connsiteY78-3898" fmla="*/ 3555168 h 6046908"/>
              <a:gd name="connsiteX79-3899" fmla="*/ 3010846 w 4527226"/>
              <a:gd name="connsiteY79-3900" fmla="*/ 3539928 h 6046908"/>
              <a:gd name="connsiteX80-3901" fmla="*/ 3109906 w 4527226"/>
              <a:gd name="connsiteY80-3902" fmla="*/ 3570408 h 6046908"/>
              <a:gd name="connsiteX81-3903" fmla="*/ 3140386 w 4527226"/>
              <a:gd name="connsiteY81-3904" fmla="*/ 3631368 h 6046908"/>
              <a:gd name="connsiteX82-3905" fmla="*/ 3117526 w 4527226"/>
              <a:gd name="connsiteY82-3906" fmla="*/ 3738048 h 6046908"/>
              <a:gd name="connsiteX83-3907" fmla="*/ 3125146 w 4527226"/>
              <a:gd name="connsiteY83-3908" fmla="*/ 4103808 h 6046908"/>
              <a:gd name="connsiteX84-3909" fmla="*/ 3163246 w 4527226"/>
              <a:gd name="connsiteY84-3910" fmla="*/ 4157148 h 6046908"/>
              <a:gd name="connsiteX85-3911" fmla="*/ 3201346 w 4527226"/>
              <a:gd name="connsiteY85-3912" fmla="*/ 4164768 h 6046908"/>
              <a:gd name="connsiteX86-3913" fmla="*/ 3231826 w 4527226"/>
              <a:gd name="connsiteY86-3914" fmla="*/ 4172388 h 6046908"/>
              <a:gd name="connsiteX87-3915" fmla="*/ 3285166 w 4527226"/>
              <a:gd name="connsiteY87-3916" fmla="*/ 4294308 h 6046908"/>
              <a:gd name="connsiteX88-3917" fmla="*/ 3300406 w 4527226"/>
              <a:gd name="connsiteY88-3918" fmla="*/ 4347648 h 6046908"/>
              <a:gd name="connsiteX89-3919" fmla="*/ 3330886 w 4527226"/>
              <a:gd name="connsiteY89-3920" fmla="*/ 4408608 h 6046908"/>
              <a:gd name="connsiteX90-3921" fmla="*/ 3551866 w 4527226"/>
              <a:gd name="connsiteY90-3922" fmla="*/ 4644828 h 6046908"/>
              <a:gd name="connsiteX91-3923" fmla="*/ 3887146 w 4527226"/>
              <a:gd name="connsiteY91-3924" fmla="*/ 5025828 h 6046908"/>
              <a:gd name="connsiteX92-3925" fmla="*/ 4100506 w 4527226"/>
              <a:gd name="connsiteY92-3926" fmla="*/ 5300148 h 6046908"/>
              <a:gd name="connsiteX93-3927" fmla="*/ 4367206 w 4527226"/>
              <a:gd name="connsiteY93-3928" fmla="*/ 5726868 h 6046908"/>
              <a:gd name="connsiteX94-3929" fmla="*/ 4527226 w 4527226"/>
              <a:gd name="connsiteY94-3930" fmla="*/ 6046908 h 6046908"/>
              <a:gd name="connsiteX0-3931" fmla="*/ 709606 w 4527226"/>
              <a:gd name="connsiteY0-3932" fmla="*/ 5025828 h 6046908"/>
              <a:gd name="connsiteX1-3933" fmla="*/ 701986 w 4527226"/>
              <a:gd name="connsiteY1-3934" fmla="*/ 5002968 h 6046908"/>
              <a:gd name="connsiteX2-3935" fmla="*/ 968686 w 4527226"/>
              <a:gd name="connsiteY2-3936" fmla="*/ 4682928 h 6046908"/>
              <a:gd name="connsiteX3-3937" fmla="*/ 961066 w 4527226"/>
              <a:gd name="connsiteY3-3938" fmla="*/ 4644828 h 6046908"/>
              <a:gd name="connsiteX4-3939" fmla="*/ 1342066 w 4527226"/>
              <a:gd name="connsiteY4-3940" fmla="*/ 4172388 h 6046908"/>
              <a:gd name="connsiteX5-3941" fmla="*/ 1258246 w 4527226"/>
              <a:gd name="connsiteY5-3942" fmla="*/ 4012368 h 6046908"/>
              <a:gd name="connsiteX6-3943" fmla="*/ 1204906 w 4527226"/>
              <a:gd name="connsiteY6-3944" fmla="*/ 3928548 h 6046908"/>
              <a:gd name="connsiteX7-3945" fmla="*/ 1174426 w 4527226"/>
              <a:gd name="connsiteY7-3946" fmla="*/ 3768528 h 6046908"/>
              <a:gd name="connsiteX8-3947" fmla="*/ 1151566 w 4527226"/>
              <a:gd name="connsiteY8-3948" fmla="*/ 3699948 h 6046908"/>
              <a:gd name="connsiteX9-3949" fmla="*/ 1143946 w 4527226"/>
              <a:gd name="connsiteY9-3950" fmla="*/ 3669468 h 6046908"/>
              <a:gd name="connsiteX10-3951" fmla="*/ 1067746 w 4527226"/>
              <a:gd name="connsiteY10-3952" fmla="*/ 3661848 h 6046908"/>
              <a:gd name="connsiteX11-3953" fmla="*/ 938206 w 4527226"/>
              <a:gd name="connsiteY11-3954" fmla="*/ 3669468 h 6046908"/>
              <a:gd name="connsiteX12-3955" fmla="*/ 831526 w 4527226"/>
              <a:gd name="connsiteY12-3956" fmla="*/ 3692328 h 6046908"/>
              <a:gd name="connsiteX13-3957" fmla="*/ 610546 w 4527226"/>
              <a:gd name="connsiteY13-3958" fmla="*/ 3738048 h 6046908"/>
              <a:gd name="connsiteX14-3959" fmla="*/ 389566 w 4527226"/>
              <a:gd name="connsiteY14-3960" fmla="*/ 3638988 h 6046908"/>
              <a:gd name="connsiteX15-3961" fmla="*/ 381946 w 4527226"/>
              <a:gd name="connsiteY15-3962" fmla="*/ 3326568 h 6046908"/>
              <a:gd name="connsiteX16-3963" fmla="*/ 420046 w 4527226"/>
              <a:gd name="connsiteY16-3964" fmla="*/ 3227508 h 6046908"/>
              <a:gd name="connsiteX17-3965" fmla="*/ 389566 w 4527226"/>
              <a:gd name="connsiteY17-3966" fmla="*/ 3166548 h 6046908"/>
              <a:gd name="connsiteX18-3967" fmla="*/ 351466 w 4527226"/>
              <a:gd name="connsiteY18-3968" fmla="*/ 3105588 h 6046908"/>
              <a:gd name="connsiteX19-3969" fmla="*/ 397186 w 4527226"/>
              <a:gd name="connsiteY19-3970" fmla="*/ 3021768 h 6046908"/>
              <a:gd name="connsiteX20-3971" fmla="*/ 488626 w 4527226"/>
              <a:gd name="connsiteY20-3972" fmla="*/ 2998908 h 6046908"/>
              <a:gd name="connsiteX21-3973" fmla="*/ 471956 w 4527226"/>
              <a:gd name="connsiteY21-3974" fmla="*/ 2942709 h 6046908"/>
              <a:gd name="connsiteX22-3975" fmla="*/ 435286 w 4527226"/>
              <a:gd name="connsiteY22-3976" fmla="*/ 2930328 h 6046908"/>
              <a:gd name="connsiteX23-3977" fmla="*/ 389566 w 4527226"/>
              <a:gd name="connsiteY23-3978" fmla="*/ 2930328 h 6046908"/>
              <a:gd name="connsiteX24-3979" fmla="*/ 314000 w 4527226"/>
              <a:gd name="connsiteY24-3980" fmla="*/ 2893495 h 6046908"/>
              <a:gd name="connsiteX25-3981" fmla="*/ 320986 w 4527226"/>
              <a:gd name="connsiteY25-3982" fmla="*/ 2846508 h 6046908"/>
              <a:gd name="connsiteX26-3983" fmla="*/ 328606 w 4527226"/>
              <a:gd name="connsiteY26-3984" fmla="*/ 2793168 h 6046908"/>
              <a:gd name="connsiteX27-3985" fmla="*/ 313366 w 4527226"/>
              <a:gd name="connsiteY27-3986" fmla="*/ 2732208 h 6046908"/>
              <a:gd name="connsiteX28-3987" fmla="*/ 267646 w 4527226"/>
              <a:gd name="connsiteY28-3988" fmla="*/ 2671248 h 6046908"/>
              <a:gd name="connsiteX29-3989" fmla="*/ 176206 w 4527226"/>
              <a:gd name="connsiteY29-3990" fmla="*/ 2656008 h 6046908"/>
              <a:gd name="connsiteX30-3991" fmla="*/ 54286 w 4527226"/>
              <a:gd name="connsiteY30-3992" fmla="*/ 2610288 h 6046908"/>
              <a:gd name="connsiteX31-3993" fmla="*/ 7931 w 4527226"/>
              <a:gd name="connsiteY31-3994" fmla="*/ 2563298 h 6046908"/>
              <a:gd name="connsiteX32-3995" fmla="*/ 8566 w 4527226"/>
              <a:gd name="connsiteY32-3996" fmla="*/ 2488368 h 6046908"/>
              <a:gd name="connsiteX33-3997" fmla="*/ 92386 w 4527226"/>
              <a:gd name="connsiteY33-3998" fmla="*/ 2335968 h 6046908"/>
              <a:gd name="connsiteX34-3999" fmla="*/ 221926 w 4527226"/>
              <a:gd name="connsiteY34-4000" fmla="*/ 2175948 h 6046908"/>
              <a:gd name="connsiteX35-4001" fmla="*/ 282886 w 4527226"/>
              <a:gd name="connsiteY35-4002" fmla="*/ 2084508 h 6046908"/>
              <a:gd name="connsiteX36-4003" fmla="*/ 328606 w 4527226"/>
              <a:gd name="connsiteY36-4004" fmla="*/ 1977828 h 6046908"/>
              <a:gd name="connsiteX37-4005" fmla="*/ 359086 w 4527226"/>
              <a:gd name="connsiteY37-4006" fmla="*/ 1871148 h 6046908"/>
              <a:gd name="connsiteX38-4007" fmla="*/ 374326 w 4527226"/>
              <a:gd name="connsiteY38-4008" fmla="*/ 1810188 h 6046908"/>
              <a:gd name="connsiteX39-4009" fmla="*/ 343846 w 4527226"/>
              <a:gd name="connsiteY39-4010" fmla="*/ 1756848 h 6046908"/>
              <a:gd name="connsiteX40-4011" fmla="*/ 328606 w 4527226"/>
              <a:gd name="connsiteY40-4012" fmla="*/ 1680648 h 6046908"/>
              <a:gd name="connsiteX41-4013" fmla="*/ 412426 w 4527226"/>
              <a:gd name="connsiteY41-4014" fmla="*/ 1474908 h 6046908"/>
              <a:gd name="connsiteX42-4015" fmla="*/ 442906 w 4527226"/>
              <a:gd name="connsiteY42-4016" fmla="*/ 1307268 h 6046908"/>
              <a:gd name="connsiteX43-4017" fmla="*/ 465766 w 4527226"/>
              <a:gd name="connsiteY43-4018" fmla="*/ 1192968 h 6046908"/>
              <a:gd name="connsiteX44-4019" fmla="*/ 503866 w 4527226"/>
              <a:gd name="connsiteY44-4020" fmla="*/ 1055808 h 6046908"/>
              <a:gd name="connsiteX45-4021" fmla="*/ 557206 w 4527226"/>
              <a:gd name="connsiteY45-4022" fmla="*/ 888168 h 6046908"/>
              <a:gd name="connsiteX46-4023" fmla="*/ 503866 w 4527226"/>
              <a:gd name="connsiteY46-4024" fmla="*/ 888168 h 6046908"/>
              <a:gd name="connsiteX47-4025" fmla="*/ 412426 w 4527226"/>
              <a:gd name="connsiteY47-4026" fmla="*/ 834828 h 6046908"/>
              <a:gd name="connsiteX48-4027" fmla="*/ 328606 w 4527226"/>
              <a:gd name="connsiteY48-4028" fmla="*/ 789108 h 6046908"/>
              <a:gd name="connsiteX49-4029" fmla="*/ 260026 w 4527226"/>
              <a:gd name="connsiteY49-4030" fmla="*/ 773868 h 6046908"/>
              <a:gd name="connsiteX50-4031" fmla="*/ 214306 w 4527226"/>
              <a:gd name="connsiteY50-4032" fmla="*/ 751008 h 6046908"/>
              <a:gd name="connsiteX51-4033" fmla="*/ 260026 w 4527226"/>
              <a:gd name="connsiteY51-4034" fmla="*/ 674808 h 6046908"/>
              <a:gd name="connsiteX52-4035" fmla="*/ 374326 w 4527226"/>
              <a:gd name="connsiteY52-4036" fmla="*/ 606228 h 6046908"/>
              <a:gd name="connsiteX53-4037" fmla="*/ 557206 w 4527226"/>
              <a:gd name="connsiteY53-4038" fmla="*/ 507168 h 6046908"/>
              <a:gd name="connsiteX54-4039" fmla="*/ 656266 w 4527226"/>
              <a:gd name="connsiteY54-4040" fmla="*/ 423348 h 6046908"/>
              <a:gd name="connsiteX55-4041" fmla="*/ 892486 w 4527226"/>
              <a:gd name="connsiteY55-4042" fmla="*/ 232848 h 6046908"/>
              <a:gd name="connsiteX56-4043" fmla="*/ 1174426 w 4527226"/>
              <a:gd name="connsiteY56-4044" fmla="*/ 80448 h 6046908"/>
              <a:gd name="connsiteX57-4045" fmla="*/ 1593526 w 4527226"/>
              <a:gd name="connsiteY57-4046" fmla="*/ 11868 h 6046908"/>
              <a:gd name="connsiteX58-4047" fmla="*/ 1944046 w 4527226"/>
              <a:gd name="connsiteY58-4048" fmla="*/ 4248 h 6046908"/>
              <a:gd name="connsiteX59-4049" fmla="*/ 2172646 w 4527226"/>
              <a:gd name="connsiteY59-4050" fmla="*/ 4248 h 6046908"/>
              <a:gd name="connsiteX60-4051" fmla="*/ 2393626 w 4527226"/>
              <a:gd name="connsiteY60-4052" fmla="*/ 57588 h 6046908"/>
              <a:gd name="connsiteX61-4053" fmla="*/ 2667946 w 4527226"/>
              <a:gd name="connsiteY61-4054" fmla="*/ 133788 h 6046908"/>
              <a:gd name="connsiteX62-4055" fmla="*/ 2820346 w 4527226"/>
              <a:gd name="connsiteY62-4056" fmla="*/ 202368 h 6046908"/>
              <a:gd name="connsiteX63-4057" fmla="*/ 3102286 w 4527226"/>
              <a:gd name="connsiteY63-4058" fmla="*/ 400488 h 6046908"/>
              <a:gd name="connsiteX64-4059" fmla="*/ 3285166 w 4527226"/>
              <a:gd name="connsiteY64-4060" fmla="*/ 651948 h 6046908"/>
              <a:gd name="connsiteX65-4061" fmla="*/ 3407086 w 4527226"/>
              <a:gd name="connsiteY65-4062" fmla="*/ 918648 h 6046908"/>
              <a:gd name="connsiteX66-4063" fmla="*/ 3475666 w 4527226"/>
              <a:gd name="connsiteY66-4064" fmla="*/ 1238688 h 6046908"/>
              <a:gd name="connsiteX67-4065" fmla="*/ 3506146 w 4527226"/>
              <a:gd name="connsiteY67-4066" fmla="*/ 1543488 h 6046908"/>
              <a:gd name="connsiteX68-4067" fmla="*/ 3506146 w 4527226"/>
              <a:gd name="connsiteY68-4068" fmla="*/ 1962588 h 6046908"/>
              <a:gd name="connsiteX69-4069" fmla="*/ 3338506 w 4527226"/>
              <a:gd name="connsiteY69-4070" fmla="*/ 2305488 h 6046908"/>
              <a:gd name="connsiteX70-4071" fmla="*/ 3254686 w 4527226"/>
              <a:gd name="connsiteY70-4072" fmla="*/ 2473128 h 6046908"/>
              <a:gd name="connsiteX71-4073" fmla="*/ 3132766 w 4527226"/>
              <a:gd name="connsiteY71-4074" fmla="*/ 2663628 h 6046908"/>
              <a:gd name="connsiteX72-4075" fmla="*/ 3071806 w 4527226"/>
              <a:gd name="connsiteY72-4076" fmla="*/ 2838888 h 6046908"/>
              <a:gd name="connsiteX73-4077" fmla="*/ 3064186 w 4527226"/>
              <a:gd name="connsiteY73-4078" fmla="*/ 2915088 h 6046908"/>
              <a:gd name="connsiteX74-4079" fmla="*/ 3018466 w 4527226"/>
              <a:gd name="connsiteY74-4080" fmla="*/ 3014148 h 6046908"/>
              <a:gd name="connsiteX75-4081" fmla="*/ 2980366 w 4527226"/>
              <a:gd name="connsiteY75-4082" fmla="*/ 3082728 h 6046908"/>
              <a:gd name="connsiteX76-4083" fmla="*/ 2957506 w 4527226"/>
              <a:gd name="connsiteY76-4084" fmla="*/ 3120828 h 6046908"/>
              <a:gd name="connsiteX77-4085" fmla="*/ 2957506 w 4527226"/>
              <a:gd name="connsiteY77-4086" fmla="*/ 3555168 h 6046908"/>
              <a:gd name="connsiteX78-4087" fmla="*/ 3010846 w 4527226"/>
              <a:gd name="connsiteY78-4088" fmla="*/ 3539928 h 6046908"/>
              <a:gd name="connsiteX79-4089" fmla="*/ 3109906 w 4527226"/>
              <a:gd name="connsiteY79-4090" fmla="*/ 3570408 h 6046908"/>
              <a:gd name="connsiteX80-4091" fmla="*/ 3140386 w 4527226"/>
              <a:gd name="connsiteY80-4092" fmla="*/ 3631368 h 6046908"/>
              <a:gd name="connsiteX81-4093" fmla="*/ 3117526 w 4527226"/>
              <a:gd name="connsiteY81-4094" fmla="*/ 3738048 h 6046908"/>
              <a:gd name="connsiteX82-4095" fmla="*/ 3125146 w 4527226"/>
              <a:gd name="connsiteY82-4096" fmla="*/ 4103808 h 6046908"/>
              <a:gd name="connsiteX83-4097" fmla="*/ 3163246 w 4527226"/>
              <a:gd name="connsiteY83-4098" fmla="*/ 4157148 h 6046908"/>
              <a:gd name="connsiteX84-4099" fmla="*/ 3201346 w 4527226"/>
              <a:gd name="connsiteY84-4100" fmla="*/ 4164768 h 6046908"/>
              <a:gd name="connsiteX85-4101" fmla="*/ 3231826 w 4527226"/>
              <a:gd name="connsiteY85-4102" fmla="*/ 4172388 h 6046908"/>
              <a:gd name="connsiteX86-4103" fmla="*/ 3285166 w 4527226"/>
              <a:gd name="connsiteY86-4104" fmla="*/ 4294308 h 6046908"/>
              <a:gd name="connsiteX87-4105" fmla="*/ 3300406 w 4527226"/>
              <a:gd name="connsiteY87-4106" fmla="*/ 4347648 h 6046908"/>
              <a:gd name="connsiteX88-4107" fmla="*/ 3330886 w 4527226"/>
              <a:gd name="connsiteY88-4108" fmla="*/ 4408608 h 6046908"/>
              <a:gd name="connsiteX89-4109" fmla="*/ 3551866 w 4527226"/>
              <a:gd name="connsiteY89-4110" fmla="*/ 4644828 h 6046908"/>
              <a:gd name="connsiteX90-4111" fmla="*/ 3887146 w 4527226"/>
              <a:gd name="connsiteY90-4112" fmla="*/ 5025828 h 6046908"/>
              <a:gd name="connsiteX91-4113" fmla="*/ 4100506 w 4527226"/>
              <a:gd name="connsiteY91-4114" fmla="*/ 5300148 h 6046908"/>
              <a:gd name="connsiteX92-4115" fmla="*/ 4367206 w 4527226"/>
              <a:gd name="connsiteY92-4116" fmla="*/ 5726868 h 6046908"/>
              <a:gd name="connsiteX93-4117" fmla="*/ 4527226 w 4527226"/>
              <a:gd name="connsiteY93-4118" fmla="*/ 6046908 h 6046908"/>
              <a:gd name="connsiteX0-4119" fmla="*/ 701986 w 4527226"/>
              <a:gd name="connsiteY0-4120" fmla="*/ 5002968 h 6046908"/>
              <a:gd name="connsiteX1-4121" fmla="*/ 968686 w 4527226"/>
              <a:gd name="connsiteY1-4122" fmla="*/ 4682928 h 6046908"/>
              <a:gd name="connsiteX2-4123" fmla="*/ 961066 w 4527226"/>
              <a:gd name="connsiteY2-4124" fmla="*/ 4644828 h 6046908"/>
              <a:gd name="connsiteX3-4125" fmla="*/ 1342066 w 4527226"/>
              <a:gd name="connsiteY3-4126" fmla="*/ 4172388 h 6046908"/>
              <a:gd name="connsiteX4-4127" fmla="*/ 1258246 w 4527226"/>
              <a:gd name="connsiteY4-4128" fmla="*/ 4012368 h 6046908"/>
              <a:gd name="connsiteX5-4129" fmla="*/ 1204906 w 4527226"/>
              <a:gd name="connsiteY5-4130" fmla="*/ 3928548 h 6046908"/>
              <a:gd name="connsiteX6-4131" fmla="*/ 1174426 w 4527226"/>
              <a:gd name="connsiteY6-4132" fmla="*/ 3768528 h 6046908"/>
              <a:gd name="connsiteX7-4133" fmla="*/ 1151566 w 4527226"/>
              <a:gd name="connsiteY7-4134" fmla="*/ 3699948 h 6046908"/>
              <a:gd name="connsiteX8-4135" fmla="*/ 1143946 w 4527226"/>
              <a:gd name="connsiteY8-4136" fmla="*/ 3669468 h 6046908"/>
              <a:gd name="connsiteX9-4137" fmla="*/ 1067746 w 4527226"/>
              <a:gd name="connsiteY9-4138" fmla="*/ 3661848 h 6046908"/>
              <a:gd name="connsiteX10-4139" fmla="*/ 938206 w 4527226"/>
              <a:gd name="connsiteY10-4140" fmla="*/ 3669468 h 6046908"/>
              <a:gd name="connsiteX11-4141" fmla="*/ 831526 w 4527226"/>
              <a:gd name="connsiteY11-4142" fmla="*/ 3692328 h 6046908"/>
              <a:gd name="connsiteX12-4143" fmla="*/ 610546 w 4527226"/>
              <a:gd name="connsiteY12-4144" fmla="*/ 3738048 h 6046908"/>
              <a:gd name="connsiteX13-4145" fmla="*/ 389566 w 4527226"/>
              <a:gd name="connsiteY13-4146" fmla="*/ 3638988 h 6046908"/>
              <a:gd name="connsiteX14-4147" fmla="*/ 381946 w 4527226"/>
              <a:gd name="connsiteY14-4148" fmla="*/ 3326568 h 6046908"/>
              <a:gd name="connsiteX15-4149" fmla="*/ 420046 w 4527226"/>
              <a:gd name="connsiteY15-4150" fmla="*/ 3227508 h 6046908"/>
              <a:gd name="connsiteX16-4151" fmla="*/ 389566 w 4527226"/>
              <a:gd name="connsiteY16-4152" fmla="*/ 3166548 h 6046908"/>
              <a:gd name="connsiteX17-4153" fmla="*/ 351466 w 4527226"/>
              <a:gd name="connsiteY17-4154" fmla="*/ 3105588 h 6046908"/>
              <a:gd name="connsiteX18-4155" fmla="*/ 397186 w 4527226"/>
              <a:gd name="connsiteY18-4156" fmla="*/ 3021768 h 6046908"/>
              <a:gd name="connsiteX19-4157" fmla="*/ 488626 w 4527226"/>
              <a:gd name="connsiteY19-4158" fmla="*/ 2998908 h 6046908"/>
              <a:gd name="connsiteX20-4159" fmla="*/ 471956 w 4527226"/>
              <a:gd name="connsiteY20-4160" fmla="*/ 2942709 h 6046908"/>
              <a:gd name="connsiteX21-4161" fmla="*/ 435286 w 4527226"/>
              <a:gd name="connsiteY21-4162" fmla="*/ 2930328 h 6046908"/>
              <a:gd name="connsiteX22-4163" fmla="*/ 389566 w 4527226"/>
              <a:gd name="connsiteY22-4164" fmla="*/ 2930328 h 6046908"/>
              <a:gd name="connsiteX23-4165" fmla="*/ 314000 w 4527226"/>
              <a:gd name="connsiteY23-4166" fmla="*/ 2893495 h 6046908"/>
              <a:gd name="connsiteX24-4167" fmla="*/ 320986 w 4527226"/>
              <a:gd name="connsiteY24-4168" fmla="*/ 2846508 h 6046908"/>
              <a:gd name="connsiteX25-4169" fmla="*/ 328606 w 4527226"/>
              <a:gd name="connsiteY25-4170" fmla="*/ 2793168 h 6046908"/>
              <a:gd name="connsiteX26-4171" fmla="*/ 313366 w 4527226"/>
              <a:gd name="connsiteY26-4172" fmla="*/ 2732208 h 6046908"/>
              <a:gd name="connsiteX27-4173" fmla="*/ 267646 w 4527226"/>
              <a:gd name="connsiteY27-4174" fmla="*/ 2671248 h 6046908"/>
              <a:gd name="connsiteX28-4175" fmla="*/ 176206 w 4527226"/>
              <a:gd name="connsiteY28-4176" fmla="*/ 2656008 h 6046908"/>
              <a:gd name="connsiteX29-4177" fmla="*/ 54286 w 4527226"/>
              <a:gd name="connsiteY29-4178" fmla="*/ 2610288 h 6046908"/>
              <a:gd name="connsiteX30-4179" fmla="*/ 7931 w 4527226"/>
              <a:gd name="connsiteY30-4180" fmla="*/ 2563298 h 6046908"/>
              <a:gd name="connsiteX31-4181" fmla="*/ 8566 w 4527226"/>
              <a:gd name="connsiteY31-4182" fmla="*/ 2488368 h 6046908"/>
              <a:gd name="connsiteX32-4183" fmla="*/ 92386 w 4527226"/>
              <a:gd name="connsiteY32-4184" fmla="*/ 2335968 h 6046908"/>
              <a:gd name="connsiteX33-4185" fmla="*/ 221926 w 4527226"/>
              <a:gd name="connsiteY33-4186" fmla="*/ 2175948 h 6046908"/>
              <a:gd name="connsiteX34-4187" fmla="*/ 282886 w 4527226"/>
              <a:gd name="connsiteY34-4188" fmla="*/ 2084508 h 6046908"/>
              <a:gd name="connsiteX35-4189" fmla="*/ 328606 w 4527226"/>
              <a:gd name="connsiteY35-4190" fmla="*/ 1977828 h 6046908"/>
              <a:gd name="connsiteX36-4191" fmla="*/ 359086 w 4527226"/>
              <a:gd name="connsiteY36-4192" fmla="*/ 1871148 h 6046908"/>
              <a:gd name="connsiteX37-4193" fmla="*/ 374326 w 4527226"/>
              <a:gd name="connsiteY37-4194" fmla="*/ 1810188 h 6046908"/>
              <a:gd name="connsiteX38-4195" fmla="*/ 343846 w 4527226"/>
              <a:gd name="connsiteY38-4196" fmla="*/ 1756848 h 6046908"/>
              <a:gd name="connsiteX39-4197" fmla="*/ 328606 w 4527226"/>
              <a:gd name="connsiteY39-4198" fmla="*/ 1680648 h 6046908"/>
              <a:gd name="connsiteX40-4199" fmla="*/ 412426 w 4527226"/>
              <a:gd name="connsiteY40-4200" fmla="*/ 1474908 h 6046908"/>
              <a:gd name="connsiteX41-4201" fmla="*/ 442906 w 4527226"/>
              <a:gd name="connsiteY41-4202" fmla="*/ 1307268 h 6046908"/>
              <a:gd name="connsiteX42-4203" fmla="*/ 465766 w 4527226"/>
              <a:gd name="connsiteY42-4204" fmla="*/ 1192968 h 6046908"/>
              <a:gd name="connsiteX43-4205" fmla="*/ 503866 w 4527226"/>
              <a:gd name="connsiteY43-4206" fmla="*/ 1055808 h 6046908"/>
              <a:gd name="connsiteX44-4207" fmla="*/ 557206 w 4527226"/>
              <a:gd name="connsiteY44-4208" fmla="*/ 888168 h 6046908"/>
              <a:gd name="connsiteX45-4209" fmla="*/ 503866 w 4527226"/>
              <a:gd name="connsiteY45-4210" fmla="*/ 888168 h 6046908"/>
              <a:gd name="connsiteX46-4211" fmla="*/ 412426 w 4527226"/>
              <a:gd name="connsiteY46-4212" fmla="*/ 834828 h 6046908"/>
              <a:gd name="connsiteX47-4213" fmla="*/ 328606 w 4527226"/>
              <a:gd name="connsiteY47-4214" fmla="*/ 789108 h 6046908"/>
              <a:gd name="connsiteX48-4215" fmla="*/ 260026 w 4527226"/>
              <a:gd name="connsiteY48-4216" fmla="*/ 773868 h 6046908"/>
              <a:gd name="connsiteX49-4217" fmla="*/ 214306 w 4527226"/>
              <a:gd name="connsiteY49-4218" fmla="*/ 751008 h 6046908"/>
              <a:gd name="connsiteX50-4219" fmla="*/ 260026 w 4527226"/>
              <a:gd name="connsiteY50-4220" fmla="*/ 674808 h 6046908"/>
              <a:gd name="connsiteX51-4221" fmla="*/ 374326 w 4527226"/>
              <a:gd name="connsiteY51-4222" fmla="*/ 606228 h 6046908"/>
              <a:gd name="connsiteX52-4223" fmla="*/ 557206 w 4527226"/>
              <a:gd name="connsiteY52-4224" fmla="*/ 507168 h 6046908"/>
              <a:gd name="connsiteX53-4225" fmla="*/ 656266 w 4527226"/>
              <a:gd name="connsiteY53-4226" fmla="*/ 423348 h 6046908"/>
              <a:gd name="connsiteX54-4227" fmla="*/ 892486 w 4527226"/>
              <a:gd name="connsiteY54-4228" fmla="*/ 232848 h 6046908"/>
              <a:gd name="connsiteX55-4229" fmla="*/ 1174426 w 4527226"/>
              <a:gd name="connsiteY55-4230" fmla="*/ 80448 h 6046908"/>
              <a:gd name="connsiteX56-4231" fmla="*/ 1593526 w 4527226"/>
              <a:gd name="connsiteY56-4232" fmla="*/ 11868 h 6046908"/>
              <a:gd name="connsiteX57-4233" fmla="*/ 1944046 w 4527226"/>
              <a:gd name="connsiteY57-4234" fmla="*/ 4248 h 6046908"/>
              <a:gd name="connsiteX58-4235" fmla="*/ 2172646 w 4527226"/>
              <a:gd name="connsiteY58-4236" fmla="*/ 4248 h 6046908"/>
              <a:gd name="connsiteX59-4237" fmla="*/ 2393626 w 4527226"/>
              <a:gd name="connsiteY59-4238" fmla="*/ 57588 h 6046908"/>
              <a:gd name="connsiteX60-4239" fmla="*/ 2667946 w 4527226"/>
              <a:gd name="connsiteY60-4240" fmla="*/ 133788 h 6046908"/>
              <a:gd name="connsiteX61-4241" fmla="*/ 2820346 w 4527226"/>
              <a:gd name="connsiteY61-4242" fmla="*/ 202368 h 6046908"/>
              <a:gd name="connsiteX62-4243" fmla="*/ 3102286 w 4527226"/>
              <a:gd name="connsiteY62-4244" fmla="*/ 400488 h 6046908"/>
              <a:gd name="connsiteX63-4245" fmla="*/ 3285166 w 4527226"/>
              <a:gd name="connsiteY63-4246" fmla="*/ 651948 h 6046908"/>
              <a:gd name="connsiteX64-4247" fmla="*/ 3407086 w 4527226"/>
              <a:gd name="connsiteY64-4248" fmla="*/ 918648 h 6046908"/>
              <a:gd name="connsiteX65-4249" fmla="*/ 3475666 w 4527226"/>
              <a:gd name="connsiteY65-4250" fmla="*/ 1238688 h 6046908"/>
              <a:gd name="connsiteX66-4251" fmla="*/ 3506146 w 4527226"/>
              <a:gd name="connsiteY66-4252" fmla="*/ 1543488 h 6046908"/>
              <a:gd name="connsiteX67-4253" fmla="*/ 3506146 w 4527226"/>
              <a:gd name="connsiteY67-4254" fmla="*/ 1962588 h 6046908"/>
              <a:gd name="connsiteX68-4255" fmla="*/ 3338506 w 4527226"/>
              <a:gd name="connsiteY68-4256" fmla="*/ 2305488 h 6046908"/>
              <a:gd name="connsiteX69-4257" fmla="*/ 3254686 w 4527226"/>
              <a:gd name="connsiteY69-4258" fmla="*/ 2473128 h 6046908"/>
              <a:gd name="connsiteX70-4259" fmla="*/ 3132766 w 4527226"/>
              <a:gd name="connsiteY70-4260" fmla="*/ 2663628 h 6046908"/>
              <a:gd name="connsiteX71-4261" fmla="*/ 3071806 w 4527226"/>
              <a:gd name="connsiteY71-4262" fmla="*/ 2838888 h 6046908"/>
              <a:gd name="connsiteX72-4263" fmla="*/ 3064186 w 4527226"/>
              <a:gd name="connsiteY72-4264" fmla="*/ 2915088 h 6046908"/>
              <a:gd name="connsiteX73-4265" fmla="*/ 3018466 w 4527226"/>
              <a:gd name="connsiteY73-4266" fmla="*/ 3014148 h 6046908"/>
              <a:gd name="connsiteX74-4267" fmla="*/ 2980366 w 4527226"/>
              <a:gd name="connsiteY74-4268" fmla="*/ 3082728 h 6046908"/>
              <a:gd name="connsiteX75-4269" fmla="*/ 2957506 w 4527226"/>
              <a:gd name="connsiteY75-4270" fmla="*/ 3120828 h 6046908"/>
              <a:gd name="connsiteX76-4271" fmla="*/ 2957506 w 4527226"/>
              <a:gd name="connsiteY76-4272" fmla="*/ 3555168 h 6046908"/>
              <a:gd name="connsiteX77-4273" fmla="*/ 3010846 w 4527226"/>
              <a:gd name="connsiteY77-4274" fmla="*/ 3539928 h 6046908"/>
              <a:gd name="connsiteX78-4275" fmla="*/ 3109906 w 4527226"/>
              <a:gd name="connsiteY78-4276" fmla="*/ 3570408 h 6046908"/>
              <a:gd name="connsiteX79-4277" fmla="*/ 3140386 w 4527226"/>
              <a:gd name="connsiteY79-4278" fmla="*/ 3631368 h 6046908"/>
              <a:gd name="connsiteX80-4279" fmla="*/ 3117526 w 4527226"/>
              <a:gd name="connsiteY80-4280" fmla="*/ 3738048 h 6046908"/>
              <a:gd name="connsiteX81-4281" fmla="*/ 3125146 w 4527226"/>
              <a:gd name="connsiteY81-4282" fmla="*/ 4103808 h 6046908"/>
              <a:gd name="connsiteX82-4283" fmla="*/ 3163246 w 4527226"/>
              <a:gd name="connsiteY82-4284" fmla="*/ 4157148 h 6046908"/>
              <a:gd name="connsiteX83-4285" fmla="*/ 3201346 w 4527226"/>
              <a:gd name="connsiteY83-4286" fmla="*/ 4164768 h 6046908"/>
              <a:gd name="connsiteX84-4287" fmla="*/ 3231826 w 4527226"/>
              <a:gd name="connsiteY84-4288" fmla="*/ 4172388 h 6046908"/>
              <a:gd name="connsiteX85-4289" fmla="*/ 3285166 w 4527226"/>
              <a:gd name="connsiteY85-4290" fmla="*/ 4294308 h 6046908"/>
              <a:gd name="connsiteX86-4291" fmla="*/ 3300406 w 4527226"/>
              <a:gd name="connsiteY86-4292" fmla="*/ 4347648 h 6046908"/>
              <a:gd name="connsiteX87-4293" fmla="*/ 3330886 w 4527226"/>
              <a:gd name="connsiteY87-4294" fmla="*/ 4408608 h 6046908"/>
              <a:gd name="connsiteX88-4295" fmla="*/ 3551866 w 4527226"/>
              <a:gd name="connsiteY88-4296" fmla="*/ 4644828 h 6046908"/>
              <a:gd name="connsiteX89-4297" fmla="*/ 3887146 w 4527226"/>
              <a:gd name="connsiteY89-4298" fmla="*/ 5025828 h 6046908"/>
              <a:gd name="connsiteX90-4299" fmla="*/ 4100506 w 4527226"/>
              <a:gd name="connsiteY90-4300" fmla="*/ 5300148 h 6046908"/>
              <a:gd name="connsiteX91-4301" fmla="*/ 4367206 w 4527226"/>
              <a:gd name="connsiteY91-4302" fmla="*/ 5726868 h 6046908"/>
              <a:gd name="connsiteX92-4303" fmla="*/ 4527226 w 4527226"/>
              <a:gd name="connsiteY92-4304" fmla="*/ 6046908 h 6046908"/>
              <a:gd name="connsiteX0-4305" fmla="*/ 701986 w 4527226"/>
              <a:gd name="connsiteY0-4306" fmla="*/ 5002968 h 6046908"/>
              <a:gd name="connsiteX1-4307" fmla="*/ 961066 w 4527226"/>
              <a:gd name="connsiteY1-4308" fmla="*/ 4644828 h 6046908"/>
              <a:gd name="connsiteX2-4309" fmla="*/ 1342066 w 4527226"/>
              <a:gd name="connsiteY2-4310" fmla="*/ 4172388 h 6046908"/>
              <a:gd name="connsiteX3-4311" fmla="*/ 1258246 w 4527226"/>
              <a:gd name="connsiteY3-4312" fmla="*/ 4012368 h 6046908"/>
              <a:gd name="connsiteX4-4313" fmla="*/ 1204906 w 4527226"/>
              <a:gd name="connsiteY4-4314" fmla="*/ 3928548 h 6046908"/>
              <a:gd name="connsiteX5-4315" fmla="*/ 1174426 w 4527226"/>
              <a:gd name="connsiteY5-4316" fmla="*/ 3768528 h 6046908"/>
              <a:gd name="connsiteX6-4317" fmla="*/ 1151566 w 4527226"/>
              <a:gd name="connsiteY6-4318" fmla="*/ 3699948 h 6046908"/>
              <a:gd name="connsiteX7-4319" fmla="*/ 1143946 w 4527226"/>
              <a:gd name="connsiteY7-4320" fmla="*/ 3669468 h 6046908"/>
              <a:gd name="connsiteX8-4321" fmla="*/ 1067746 w 4527226"/>
              <a:gd name="connsiteY8-4322" fmla="*/ 3661848 h 6046908"/>
              <a:gd name="connsiteX9-4323" fmla="*/ 938206 w 4527226"/>
              <a:gd name="connsiteY9-4324" fmla="*/ 3669468 h 6046908"/>
              <a:gd name="connsiteX10-4325" fmla="*/ 831526 w 4527226"/>
              <a:gd name="connsiteY10-4326" fmla="*/ 3692328 h 6046908"/>
              <a:gd name="connsiteX11-4327" fmla="*/ 610546 w 4527226"/>
              <a:gd name="connsiteY11-4328" fmla="*/ 3738048 h 6046908"/>
              <a:gd name="connsiteX12-4329" fmla="*/ 389566 w 4527226"/>
              <a:gd name="connsiteY12-4330" fmla="*/ 3638988 h 6046908"/>
              <a:gd name="connsiteX13-4331" fmla="*/ 381946 w 4527226"/>
              <a:gd name="connsiteY13-4332" fmla="*/ 3326568 h 6046908"/>
              <a:gd name="connsiteX14-4333" fmla="*/ 420046 w 4527226"/>
              <a:gd name="connsiteY14-4334" fmla="*/ 3227508 h 6046908"/>
              <a:gd name="connsiteX15-4335" fmla="*/ 389566 w 4527226"/>
              <a:gd name="connsiteY15-4336" fmla="*/ 3166548 h 6046908"/>
              <a:gd name="connsiteX16-4337" fmla="*/ 351466 w 4527226"/>
              <a:gd name="connsiteY16-4338" fmla="*/ 3105588 h 6046908"/>
              <a:gd name="connsiteX17-4339" fmla="*/ 397186 w 4527226"/>
              <a:gd name="connsiteY17-4340" fmla="*/ 3021768 h 6046908"/>
              <a:gd name="connsiteX18-4341" fmla="*/ 488626 w 4527226"/>
              <a:gd name="connsiteY18-4342" fmla="*/ 2998908 h 6046908"/>
              <a:gd name="connsiteX19-4343" fmla="*/ 471956 w 4527226"/>
              <a:gd name="connsiteY19-4344" fmla="*/ 2942709 h 6046908"/>
              <a:gd name="connsiteX20-4345" fmla="*/ 435286 w 4527226"/>
              <a:gd name="connsiteY20-4346" fmla="*/ 2930328 h 6046908"/>
              <a:gd name="connsiteX21-4347" fmla="*/ 389566 w 4527226"/>
              <a:gd name="connsiteY21-4348" fmla="*/ 2930328 h 6046908"/>
              <a:gd name="connsiteX22-4349" fmla="*/ 314000 w 4527226"/>
              <a:gd name="connsiteY22-4350" fmla="*/ 2893495 h 6046908"/>
              <a:gd name="connsiteX23-4351" fmla="*/ 320986 w 4527226"/>
              <a:gd name="connsiteY23-4352" fmla="*/ 2846508 h 6046908"/>
              <a:gd name="connsiteX24-4353" fmla="*/ 328606 w 4527226"/>
              <a:gd name="connsiteY24-4354" fmla="*/ 2793168 h 6046908"/>
              <a:gd name="connsiteX25-4355" fmla="*/ 313366 w 4527226"/>
              <a:gd name="connsiteY25-4356" fmla="*/ 2732208 h 6046908"/>
              <a:gd name="connsiteX26-4357" fmla="*/ 267646 w 4527226"/>
              <a:gd name="connsiteY26-4358" fmla="*/ 2671248 h 6046908"/>
              <a:gd name="connsiteX27-4359" fmla="*/ 176206 w 4527226"/>
              <a:gd name="connsiteY27-4360" fmla="*/ 2656008 h 6046908"/>
              <a:gd name="connsiteX28-4361" fmla="*/ 54286 w 4527226"/>
              <a:gd name="connsiteY28-4362" fmla="*/ 2610288 h 6046908"/>
              <a:gd name="connsiteX29-4363" fmla="*/ 7931 w 4527226"/>
              <a:gd name="connsiteY29-4364" fmla="*/ 2563298 h 6046908"/>
              <a:gd name="connsiteX30-4365" fmla="*/ 8566 w 4527226"/>
              <a:gd name="connsiteY30-4366" fmla="*/ 2488368 h 6046908"/>
              <a:gd name="connsiteX31-4367" fmla="*/ 92386 w 4527226"/>
              <a:gd name="connsiteY31-4368" fmla="*/ 2335968 h 6046908"/>
              <a:gd name="connsiteX32-4369" fmla="*/ 221926 w 4527226"/>
              <a:gd name="connsiteY32-4370" fmla="*/ 2175948 h 6046908"/>
              <a:gd name="connsiteX33-4371" fmla="*/ 282886 w 4527226"/>
              <a:gd name="connsiteY33-4372" fmla="*/ 2084508 h 6046908"/>
              <a:gd name="connsiteX34-4373" fmla="*/ 328606 w 4527226"/>
              <a:gd name="connsiteY34-4374" fmla="*/ 1977828 h 6046908"/>
              <a:gd name="connsiteX35-4375" fmla="*/ 359086 w 4527226"/>
              <a:gd name="connsiteY35-4376" fmla="*/ 1871148 h 6046908"/>
              <a:gd name="connsiteX36-4377" fmla="*/ 374326 w 4527226"/>
              <a:gd name="connsiteY36-4378" fmla="*/ 1810188 h 6046908"/>
              <a:gd name="connsiteX37-4379" fmla="*/ 343846 w 4527226"/>
              <a:gd name="connsiteY37-4380" fmla="*/ 1756848 h 6046908"/>
              <a:gd name="connsiteX38-4381" fmla="*/ 328606 w 4527226"/>
              <a:gd name="connsiteY38-4382" fmla="*/ 1680648 h 6046908"/>
              <a:gd name="connsiteX39-4383" fmla="*/ 412426 w 4527226"/>
              <a:gd name="connsiteY39-4384" fmla="*/ 1474908 h 6046908"/>
              <a:gd name="connsiteX40-4385" fmla="*/ 442906 w 4527226"/>
              <a:gd name="connsiteY40-4386" fmla="*/ 1307268 h 6046908"/>
              <a:gd name="connsiteX41-4387" fmla="*/ 465766 w 4527226"/>
              <a:gd name="connsiteY41-4388" fmla="*/ 1192968 h 6046908"/>
              <a:gd name="connsiteX42-4389" fmla="*/ 503866 w 4527226"/>
              <a:gd name="connsiteY42-4390" fmla="*/ 1055808 h 6046908"/>
              <a:gd name="connsiteX43-4391" fmla="*/ 557206 w 4527226"/>
              <a:gd name="connsiteY43-4392" fmla="*/ 888168 h 6046908"/>
              <a:gd name="connsiteX44-4393" fmla="*/ 503866 w 4527226"/>
              <a:gd name="connsiteY44-4394" fmla="*/ 888168 h 6046908"/>
              <a:gd name="connsiteX45-4395" fmla="*/ 412426 w 4527226"/>
              <a:gd name="connsiteY45-4396" fmla="*/ 834828 h 6046908"/>
              <a:gd name="connsiteX46-4397" fmla="*/ 328606 w 4527226"/>
              <a:gd name="connsiteY46-4398" fmla="*/ 789108 h 6046908"/>
              <a:gd name="connsiteX47-4399" fmla="*/ 260026 w 4527226"/>
              <a:gd name="connsiteY47-4400" fmla="*/ 773868 h 6046908"/>
              <a:gd name="connsiteX48-4401" fmla="*/ 214306 w 4527226"/>
              <a:gd name="connsiteY48-4402" fmla="*/ 751008 h 6046908"/>
              <a:gd name="connsiteX49-4403" fmla="*/ 260026 w 4527226"/>
              <a:gd name="connsiteY49-4404" fmla="*/ 674808 h 6046908"/>
              <a:gd name="connsiteX50-4405" fmla="*/ 374326 w 4527226"/>
              <a:gd name="connsiteY50-4406" fmla="*/ 606228 h 6046908"/>
              <a:gd name="connsiteX51-4407" fmla="*/ 557206 w 4527226"/>
              <a:gd name="connsiteY51-4408" fmla="*/ 507168 h 6046908"/>
              <a:gd name="connsiteX52-4409" fmla="*/ 656266 w 4527226"/>
              <a:gd name="connsiteY52-4410" fmla="*/ 423348 h 6046908"/>
              <a:gd name="connsiteX53-4411" fmla="*/ 892486 w 4527226"/>
              <a:gd name="connsiteY53-4412" fmla="*/ 232848 h 6046908"/>
              <a:gd name="connsiteX54-4413" fmla="*/ 1174426 w 4527226"/>
              <a:gd name="connsiteY54-4414" fmla="*/ 80448 h 6046908"/>
              <a:gd name="connsiteX55-4415" fmla="*/ 1593526 w 4527226"/>
              <a:gd name="connsiteY55-4416" fmla="*/ 11868 h 6046908"/>
              <a:gd name="connsiteX56-4417" fmla="*/ 1944046 w 4527226"/>
              <a:gd name="connsiteY56-4418" fmla="*/ 4248 h 6046908"/>
              <a:gd name="connsiteX57-4419" fmla="*/ 2172646 w 4527226"/>
              <a:gd name="connsiteY57-4420" fmla="*/ 4248 h 6046908"/>
              <a:gd name="connsiteX58-4421" fmla="*/ 2393626 w 4527226"/>
              <a:gd name="connsiteY58-4422" fmla="*/ 57588 h 6046908"/>
              <a:gd name="connsiteX59-4423" fmla="*/ 2667946 w 4527226"/>
              <a:gd name="connsiteY59-4424" fmla="*/ 133788 h 6046908"/>
              <a:gd name="connsiteX60-4425" fmla="*/ 2820346 w 4527226"/>
              <a:gd name="connsiteY60-4426" fmla="*/ 202368 h 6046908"/>
              <a:gd name="connsiteX61-4427" fmla="*/ 3102286 w 4527226"/>
              <a:gd name="connsiteY61-4428" fmla="*/ 400488 h 6046908"/>
              <a:gd name="connsiteX62-4429" fmla="*/ 3285166 w 4527226"/>
              <a:gd name="connsiteY62-4430" fmla="*/ 651948 h 6046908"/>
              <a:gd name="connsiteX63-4431" fmla="*/ 3407086 w 4527226"/>
              <a:gd name="connsiteY63-4432" fmla="*/ 918648 h 6046908"/>
              <a:gd name="connsiteX64-4433" fmla="*/ 3475666 w 4527226"/>
              <a:gd name="connsiteY64-4434" fmla="*/ 1238688 h 6046908"/>
              <a:gd name="connsiteX65-4435" fmla="*/ 3506146 w 4527226"/>
              <a:gd name="connsiteY65-4436" fmla="*/ 1543488 h 6046908"/>
              <a:gd name="connsiteX66-4437" fmla="*/ 3506146 w 4527226"/>
              <a:gd name="connsiteY66-4438" fmla="*/ 1962588 h 6046908"/>
              <a:gd name="connsiteX67-4439" fmla="*/ 3338506 w 4527226"/>
              <a:gd name="connsiteY67-4440" fmla="*/ 2305488 h 6046908"/>
              <a:gd name="connsiteX68-4441" fmla="*/ 3254686 w 4527226"/>
              <a:gd name="connsiteY68-4442" fmla="*/ 2473128 h 6046908"/>
              <a:gd name="connsiteX69-4443" fmla="*/ 3132766 w 4527226"/>
              <a:gd name="connsiteY69-4444" fmla="*/ 2663628 h 6046908"/>
              <a:gd name="connsiteX70-4445" fmla="*/ 3071806 w 4527226"/>
              <a:gd name="connsiteY70-4446" fmla="*/ 2838888 h 6046908"/>
              <a:gd name="connsiteX71-4447" fmla="*/ 3064186 w 4527226"/>
              <a:gd name="connsiteY71-4448" fmla="*/ 2915088 h 6046908"/>
              <a:gd name="connsiteX72-4449" fmla="*/ 3018466 w 4527226"/>
              <a:gd name="connsiteY72-4450" fmla="*/ 3014148 h 6046908"/>
              <a:gd name="connsiteX73-4451" fmla="*/ 2980366 w 4527226"/>
              <a:gd name="connsiteY73-4452" fmla="*/ 3082728 h 6046908"/>
              <a:gd name="connsiteX74-4453" fmla="*/ 2957506 w 4527226"/>
              <a:gd name="connsiteY74-4454" fmla="*/ 3120828 h 6046908"/>
              <a:gd name="connsiteX75-4455" fmla="*/ 2957506 w 4527226"/>
              <a:gd name="connsiteY75-4456" fmla="*/ 3555168 h 6046908"/>
              <a:gd name="connsiteX76-4457" fmla="*/ 3010846 w 4527226"/>
              <a:gd name="connsiteY76-4458" fmla="*/ 3539928 h 6046908"/>
              <a:gd name="connsiteX77-4459" fmla="*/ 3109906 w 4527226"/>
              <a:gd name="connsiteY77-4460" fmla="*/ 3570408 h 6046908"/>
              <a:gd name="connsiteX78-4461" fmla="*/ 3140386 w 4527226"/>
              <a:gd name="connsiteY78-4462" fmla="*/ 3631368 h 6046908"/>
              <a:gd name="connsiteX79-4463" fmla="*/ 3117526 w 4527226"/>
              <a:gd name="connsiteY79-4464" fmla="*/ 3738048 h 6046908"/>
              <a:gd name="connsiteX80-4465" fmla="*/ 3125146 w 4527226"/>
              <a:gd name="connsiteY80-4466" fmla="*/ 4103808 h 6046908"/>
              <a:gd name="connsiteX81-4467" fmla="*/ 3163246 w 4527226"/>
              <a:gd name="connsiteY81-4468" fmla="*/ 4157148 h 6046908"/>
              <a:gd name="connsiteX82-4469" fmla="*/ 3201346 w 4527226"/>
              <a:gd name="connsiteY82-4470" fmla="*/ 4164768 h 6046908"/>
              <a:gd name="connsiteX83-4471" fmla="*/ 3231826 w 4527226"/>
              <a:gd name="connsiteY83-4472" fmla="*/ 4172388 h 6046908"/>
              <a:gd name="connsiteX84-4473" fmla="*/ 3285166 w 4527226"/>
              <a:gd name="connsiteY84-4474" fmla="*/ 4294308 h 6046908"/>
              <a:gd name="connsiteX85-4475" fmla="*/ 3300406 w 4527226"/>
              <a:gd name="connsiteY85-4476" fmla="*/ 4347648 h 6046908"/>
              <a:gd name="connsiteX86-4477" fmla="*/ 3330886 w 4527226"/>
              <a:gd name="connsiteY86-4478" fmla="*/ 4408608 h 6046908"/>
              <a:gd name="connsiteX87-4479" fmla="*/ 3551866 w 4527226"/>
              <a:gd name="connsiteY87-4480" fmla="*/ 4644828 h 6046908"/>
              <a:gd name="connsiteX88-4481" fmla="*/ 3887146 w 4527226"/>
              <a:gd name="connsiteY88-4482" fmla="*/ 5025828 h 6046908"/>
              <a:gd name="connsiteX89-4483" fmla="*/ 4100506 w 4527226"/>
              <a:gd name="connsiteY89-4484" fmla="*/ 5300148 h 6046908"/>
              <a:gd name="connsiteX90-4485" fmla="*/ 4367206 w 4527226"/>
              <a:gd name="connsiteY90-4486" fmla="*/ 5726868 h 6046908"/>
              <a:gd name="connsiteX91-4487" fmla="*/ 4527226 w 4527226"/>
              <a:gd name="connsiteY91-4488" fmla="*/ 6046908 h 6046908"/>
              <a:gd name="connsiteX0-4489" fmla="*/ 707488 w 4527226"/>
              <a:gd name="connsiteY0-4490" fmla="*/ 5008470 h 6046908"/>
              <a:gd name="connsiteX1-4491" fmla="*/ 961066 w 4527226"/>
              <a:gd name="connsiteY1-4492" fmla="*/ 4644828 h 6046908"/>
              <a:gd name="connsiteX2-4493" fmla="*/ 1342066 w 4527226"/>
              <a:gd name="connsiteY2-4494" fmla="*/ 4172388 h 6046908"/>
              <a:gd name="connsiteX3-4495" fmla="*/ 1258246 w 4527226"/>
              <a:gd name="connsiteY3-4496" fmla="*/ 4012368 h 6046908"/>
              <a:gd name="connsiteX4-4497" fmla="*/ 1204906 w 4527226"/>
              <a:gd name="connsiteY4-4498" fmla="*/ 3928548 h 6046908"/>
              <a:gd name="connsiteX5-4499" fmla="*/ 1174426 w 4527226"/>
              <a:gd name="connsiteY5-4500" fmla="*/ 3768528 h 6046908"/>
              <a:gd name="connsiteX6-4501" fmla="*/ 1151566 w 4527226"/>
              <a:gd name="connsiteY6-4502" fmla="*/ 3699948 h 6046908"/>
              <a:gd name="connsiteX7-4503" fmla="*/ 1143946 w 4527226"/>
              <a:gd name="connsiteY7-4504" fmla="*/ 3669468 h 6046908"/>
              <a:gd name="connsiteX8-4505" fmla="*/ 1067746 w 4527226"/>
              <a:gd name="connsiteY8-4506" fmla="*/ 3661848 h 6046908"/>
              <a:gd name="connsiteX9-4507" fmla="*/ 938206 w 4527226"/>
              <a:gd name="connsiteY9-4508" fmla="*/ 3669468 h 6046908"/>
              <a:gd name="connsiteX10-4509" fmla="*/ 831526 w 4527226"/>
              <a:gd name="connsiteY10-4510" fmla="*/ 3692328 h 6046908"/>
              <a:gd name="connsiteX11-4511" fmla="*/ 610546 w 4527226"/>
              <a:gd name="connsiteY11-4512" fmla="*/ 3738048 h 6046908"/>
              <a:gd name="connsiteX12-4513" fmla="*/ 389566 w 4527226"/>
              <a:gd name="connsiteY12-4514" fmla="*/ 3638988 h 6046908"/>
              <a:gd name="connsiteX13-4515" fmla="*/ 381946 w 4527226"/>
              <a:gd name="connsiteY13-4516" fmla="*/ 3326568 h 6046908"/>
              <a:gd name="connsiteX14-4517" fmla="*/ 420046 w 4527226"/>
              <a:gd name="connsiteY14-4518" fmla="*/ 3227508 h 6046908"/>
              <a:gd name="connsiteX15-4519" fmla="*/ 389566 w 4527226"/>
              <a:gd name="connsiteY15-4520" fmla="*/ 3166548 h 6046908"/>
              <a:gd name="connsiteX16-4521" fmla="*/ 351466 w 4527226"/>
              <a:gd name="connsiteY16-4522" fmla="*/ 3105588 h 6046908"/>
              <a:gd name="connsiteX17-4523" fmla="*/ 397186 w 4527226"/>
              <a:gd name="connsiteY17-4524" fmla="*/ 3021768 h 6046908"/>
              <a:gd name="connsiteX18-4525" fmla="*/ 488626 w 4527226"/>
              <a:gd name="connsiteY18-4526" fmla="*/ 2998908 h 6046908"/>
              <a:gd name="connsiteX19-4527" fmla="*/ 471956 w 4527226"/>
              <a:gd name="connsiteY19-4528" fmla="*/ 2942709 h 6046908"/>
              <a:gd name="connsiteX20-4529" fmla="*/ 435286 w 4527226"/>
              <a:gd name="connsiteY20-4530" fmla="*/ 2930328 h 6046908"/>
              <a:gd name="connsiteX21-4531" fmla="*/ 389566 w 4527226"/>
              <a:gd name="connsiteY21-4532" fmla="*/ 2930328 h 6046908"/>
              <a:gd name="connsiteX22-4533" fmla="*/ 314000 w 4527226"/>
              <a:gd name="connsiteY22-4534" fmla="*/ 2893495 h 6046908"/>
              <a:gd name="connsiteX23-4535" fmla="*/ 320986 w 4527226"/>
              <a:gd name="connsiteY23-4536" fmla="*/ 2846508 h 6046908"/>
              <a:gd name="connsiteX24-4537" fmla="*/ 328606 w 4527226"/>
              <a:gd name="connsiteY24-4538" fmla="*/ 2793168 h 6046908"/>
              <a:gd name="connsiteX25-4539" fmla="*/ 313366 w 4527226"/>
              <a:gd name="connsiteY25-4540" fmla="*/ 2732208 h 6046908"/>
              <a:gd name="connsiteX26-4541" fmla="*/ 267646 w 4527226"/>
              <a:gd name="connsiteY26-4542" fmla="*/ 2671248 h 6046908"/>
              <a:gd name="connsiteX27-4543" fmla="*/ 176206 w 4527226"/>
              <a:gd name="connsiteY27-4544" fmla="*/ 2656008 h 6046908"/>
              <a:gd name="connsiteX28-4545" fmla="*/ 54286 w 4527226"/>
              <a:gd name="connsiteY28-4546" fmla="*/ 2610288 h 6046908"/>
              <a:gd name="connsiteX29-4547" fmla="*/ 7931 w 4527226"/>
              <a:gd name="connsiteY29-4548" fmla="*/ 2563298 h 6046908"/>
              <a:gd name="connsiteX30-4549" fmla="*/ 8566 w 4527226"/>
              <a:gd name="connsiteY30-4550" fmla="*/ 2488368 h 6046908"/>
              <a:gd name="connsiteX31-4551" fmla="*/ 92386 w 4527226"/>
              <a:gd name="connsiteY31-4552" fmla="*/ 2335968 h 6046908"/>
              <a:gd name="connsiteX32-4553" fmla="*/ 221926 w 4527226"/>
              <a:gd name="connsiteY32-4554" fmla="*/ 2175948 h 6046908"/>
              <a:gd name="connsiteX33-4555" fmla="*/ 282886 w 4527226"/>
              <a:gd name="connsiteY33-4556" fmla="*/ 2084508 h 6046908"/>
              <a:gd name="connsiteX34-4557" fmla="*/ 328606 w 4527226"/>
              <a:gd name="connsiteY34-4558" fmla="*/ 1977828 h 6046908"/>
              <a:gd name="connsiteX35-4559" fmla="*/ 359086 w 4527226"/>
              <a:gd name="connsiteY35-4560" fmla="*/ 1871148 h 6046908"/>
              <a:gd name="connsiteX36-4561" fmla="*/ 374326 w 4527226"/>
              <a:gd name="connsiteY36-4562" fmla="*/ 1810188 h 6046908"/>
              <a:gd name="connsiteX37-4563" fmla="*/ 343846 w 4527226"/>
              <a:gd name="connsiteY37-4564" fmla="*/ 1756848 h 6046908"/>
              <a:gd name="connsiteX38-4565" fmla="*/ 328606 w 4527226"/>
              <a:gd name="connsiteY38-4566" fmla="*/ 1680648 h 6046908"/>
              <a:gd name="connsiteX39-4567" fmla="*/ 412426 w 4527226"/>
              <a:gd name="connsiteY39-4568" fmla="*/ 1474908 h 6046908"/>
              <a:gd name="connsiteX40-4569" fmla="*/ 442906 w 4527226"/>
              <a:gd name="connsiteY40-4570" fmla="*/ 1307268 h 6046908"/>
              <a:gd name="connsiteX41-4571" fmla="*/ 465766 w 4527226"/>
              <a:gd name="connsiteY41-4572" fmla="*/ 1192968 h 6046908"/>
              <a:gd name="connsiteX42-4573" fmla="*/ 503866 w 4527226"/>
              <a:gd name="connsiteY42-4574" fmla="*/ 1055808 h 6046908"/>
              <a:gd name="connsiteX43-4575" fmla="*/ 557206 w 4527226"/>
              <a:gd name="connsiteY43-4576" fmla="*/ 888168 h 6046908"/>
              <a:gd name="connsiteX44-4577" fmla="*/ 503866 w 4527226"/>
              <a:gd name="connsiteY44-4578" fmla="*/ 888168 h 6046908"/>
              <a:gd name="connsiteX45-4579" fmla="*/ 412426 w 4527226"/>
              <a:gd name="connsiteY45-4580" fmla="*/ 834828 h 6046908"/>
              <a:gd name="connsiteX46-4581" fmla="*/ 328606 w 4527226"/>
              <a:gd name="connsiteY46-4582" fmla="*/ 789108 h 6046908"/>
              <a:gd name="connsiteX47-4583" fmla="*/ 260026 w 4527226"/>
              <a:gd name="connsiteY47-4584" fmla="*/ 773868 h 6046908"/>
              <a:gd name="connsiteX48-4585" fmla="*/ 214306 w 4527226"/>
              <a:gd name="connsiteY48-4586" fmla="*/ 751008 h 6046908"/>
              <a:gd name="connsiteX49-4587" fmla="*/ 260026 w 4527226"/>
              <a:gd name="connsiteY49-4588" fmla="*/ 674808 h 6046908"/>
              <a:gd name="connsiteX50-4589" fmla="*/ 374326 w 4527226"/>
              <a:gd name="connsiteY50-4590" fmla="*/ 606228 h 6046908"/>
              <a:gd name="connsiteX51-4591" fmla="*/ 557206 w 4527226"/>
              <a:gd name="connsiteY51-4592" fmla="*/ 507168 h 6046908"/>
              <a:gd name="connsiteX52-4593" fmla="*/ 656266 w 4527226"/>
              <a:gd name="connsiteY52-4594" fmla="*/ 423348 h 6046908"/>
              <a:gd name="connsiteX53-4595" fmla="*/ 892486 w 4527226"/>
              <a:gd name="connsiteY53-4596" fmla="*/ 232848 h 6046908"/>
              <a:gd name="connsiteX54-4597" fmla="*/ 1174426 w 4527226"/>
              <a:gd name="connsiteY54-4598" fmla="*/ 80448 h 6046908"/>
              <a:gd name="connsiteX55-4599" fmla="*/ 1593526 w 4527226"/>
              <a:gd name="connsiteY55-4600" fmla="*/ 11868 h 6046908"/>
              <a:gd name="connsiteX56-4601" fmla="*/ 1944046 w 4527226"/>
              <a:gd name="connsiteY56-4602" fmla="*/ 4248 h 6046908"/>
              <a:gd name="connsiteX57-4603" fmla="*/ 2172646 w 4527226"/>
              <a:gd name="connsiteY57-4604" fmla="*/ 4248 h 6046908"/>
              <a:gd name="connsiteX58-4605" fmla="*/ 2393626 w 4527226"/>
              <a:gd name="connsiteY58-4606" fmla="*/ 57588 h 6046908"/>
              <a:gd name="connsiteX59-4607" fmla="*/ 2667946 w 4527226"/>
              <a:gd name="connsiteY59-4608" fmla="*/ 133788 h 6046908"/>
              <a:gd name="connsiteX60-4609" fmla="*/ 2820346 w 4527226"/>
              <a:gd name="connsiteY60-4610" fmla="*/ 202368 h 6046908"/>
              <a:gd name="connsiteX61-4611" fmla="*/ 3102286 w 4527226"/>
              <a:gd name="connsiteY61-4612" fmla="*/ 400488 h 6046908"/>
              <a:gd name="connsiteX62-4613" fmla="*/ 3285166 w 4527226"/>
              <a:gd name="connsiteY62-4614" fmla="*/ 651948 h 6046908"/>
              <a:gd name="connsiteX63-4615" fmla="*/ 3407086 w 4527226"/>
              <a:gd name="connsiteY63-4616" fmla="*/ 918648 h 6046908"/>
              <a:gd name="connsiteX64-4617" fmla="*/ 3475666 w 4527226"/>
              <a:gd name="connsiteY64-4618" fmla="*/ 1238688 h 6046908"/>
              <a:gd name="connsiteX65-4619" fmla="*/ 3506146 w 4527226"/>
              <a:gd name="connsiteY65-4620" fmla="*/ 1543488 h 6046908"/>
              <a:gd name="connsiteX66-4621" fmla="*/ 3506146 w 4527226"/>
              <a:gd name="connsiteY66-4622" fmla="*/ 1962588 h 6046908"/>
              <a:gd name="connsiteX67-4623" fmla="*/ 3338506 w 4527226"/>
              <a:gd name="connsiteY67-4624" fmla="*/ 2305488 h 6046908"/>
              <a:gd name="connsiteX68-4625" fmla="*/ 3254686 w 4527226"/>
              <a:gd name="connsiteY68-4626" fmla="*/ 2473128 h 6046908"/>
              <a:gd name="connsiteX69-4627" fmla="*/ 3132766 w 4527226"/>
              <a:gd name="connsiteY69-4628" fmla="*/ 2663628 h 6046908"/>
              <a:gd name="connsiteX70-4629" fmla="*/ 3071806 w 4527226"/>
              <a:gd name="connsiteY70-4630" fmla="*/ 2838888 h 6046908"/>
              <a:gd name="connsiteX71-4631" fmla="*/ 3064186 w 4527226"/>
              <a:gd name="connsiteY71-4632" fmla="*/ 2915088 h 6046908"/>
              <a:gd name="connsiteX72-4633" fmla="*/ 3018466 w 4527226"/>
              <a:gd name="connsiteY72-4634" fmla="*/ 3014148 h 6046908"/>
              <a:gd name="connsiteX73-4635" fmla="*/ 2980366 w 4527226"/>
              <a:gd name="connsiteY73-4636" fmla="*/ 3082728 h 6046908"/>
              <a:gd name="connsiteX74-4637" fmla="*/ 2957506 w 4527226"/>
              <a:gd name="connsiteY74-4638" fmla="*/ 3120828 h 6046908"/>
              <a:gd name="connsiteX75-4639" fmla="*/ 2957506 w 4527226"/>
              <a:gd name="connsiteY75-4640" fmla="*/ 3555168 h 6046908"/>
              <a:gd name="connsiteX76-4641" fmla="*/ 3010846 w 4527226"/>
              <a:gd name="connsiteY76-4642" fmla="*/ 3539928 h 6046908"/>
              <a:gd name="connsiteX77-4643" fmla="*/ 3109906 w 4527226"/>
              <a:gd name="connsiteY77-4644" fmla="*/ 3570408 h 6046908"/>
              <a:gd name="connsiteX78-4645" fmla="*/ 3140386 w 4527226"/>
              <a:gd name="connsiteY78-4646" fmla="*/ 3631368 h 6046908"/>
              <a:gd name="connsiteX79-4647" fmla="*/ 3117526 w 4527226"/>
              <a:gd name="connsiteY79-4648" fmla="*/ 3738048 h 6046908"/>
              <a:gd name="connsiteX80-4649" fmla="*/ 3125146 w 4527226"/>
              <a:gd name="connsiteY80-4650" fmla="*/ 4103808 h 6046908"/>
              <a:gd name="connsiteX81-4651" fmla="*/ 3163246 w 4527226"/>
              <a:gd name="connsiteY81-4652" fmla="*/ 4157148 h 6046908"/>
              <a:gd name="connsiteX82-4653" fmla="*/ 3201346 w 4527226"/>
              <a:gd name="connsiteY82-4654" fmla="*/ 4164768 h 6046908"/>
              <a:gd name="connsiteX83-4655" fmla="*/ 3231826 w 4527226"/>
              <a:gd name="connsiteY83-4656" fmla="*/ 4172388 h 6046908"/>
              <a:gd name="connsiteX84-4657" fmla="*/ 3285166 w 4527226"/>
              <a:gd name="connsiteY84-4658" fmla="*/ 4294308 h 6046908"/>
              <a:gd name="connsiteX85-4659" fmla="*/ 3300406 w 4527226"/>
              <a:gd name="connsiteY85-4660" fmla="*/ 4347648 h 6046908"/>
              <a:gd name="connsiteX86-4661" fmla="*/ 3330886 w 4527226"/>
              <a:gd name="connsiteY86-4662" fmla="*/ 4408608 h 6046908"/>
              <a:gd name="connsiteX87-4663" fmla="*/ 3551866 w 4527226"/>
              <a:gd name="connsiteY87-4664" fmla="*/ 4644828 h 6046908"/>
              <a:gd name="connsiteX88-4665" fmla="*/ 3887146 w 4527226"/>
              <a:gd name="connsiteY88-4666" fmla="*/ 5025828 h 6046908"/>
              <a:gd name="connsiteX89-4667" fmla="*/ 4100506 w 4527226"/>
              <a:gd name="connsiteY89-4668" fmla="*/ 5300148 h 6046908"/>
              <a:gd name="connsiteX90-4669" fmla="*/ 4367206 w 4527226"/>
              <a:gd name="connsiteY90-4670" fmla="*/ 5726868 h 6046908"/>
              <a:gd name="connsiteX91-4671" fmla="*/ 4527226 w 4527226"/>
              <a:gd name="connsiteY91-4672" fmla="*/ 6046908 h 6046908"/>
              <a:gd name="connsiteX0-4673" fmla="*/ 707488 w 4367206"/>
              <a:gd name="connsiteY0-4674" fmla="*/ 5008470 h 5726868"/>
              <a:gd name="connsiteX1-4675" fmla="*/ 961066 w 4367206"/>
              <a:gd name="connsiteY1-4676" fmla="*/ 4644828 h 5726868"/>
              <a:gd name="connsiteX2-4677" fmla="*/ 1342066 w 4367206"/>
              <a:gd name="connsiteY2-4678" fmla="*/ 4172388 h 5726868"/>
              <a:gd name="connsiteX3-4679" fmla="*/ 1258246 w 4367206"/>
              <a:gd name="connsiteY3-4680" fmla="*/ 4012368 h 5726868"/>
              <a:gd name="connsiteX4-4681" fmla="*/ 1204906 w 4367206"/>
              <a:gd name="connsiteY4-4682" fmla="*/ 3928548 h 5726868"/>
              <a:gd name="connsiteX5-4683" fmla="*/ 1174426 w 4367206"/>
              <a:gd name="connsiteY5-4684" fmla="*/ 3768528 h 5726868"/>
              <a:gd name="connsiteX6-4685" fmla="*/ 1151566 w 4367206"/>
              <a:gd name="connsiteY6-4686" fmla="*/ 3699948 h 5726868"/>
              <a:gd name="connsiteX7-4687" fmla="*/ 1143946 w 4367206"/>
              <a:gd name="connsiteY7-4688" fmla="*/ 3669468 h 5726868"/>
              <a:gd name="connsiteX8-4689" fmla="*/ 1067746 w 4367206"/>
              <a:gd name="connsiteY8-4690" fmla="*/ 3661848 h 5726868"/>
              <a:gd name="connsiteX9-4691" fmla="*/ 938206 w 4367206"/>
              <a:gd name="connsiteY9-4692" fmla="*/ 3669468 h 5726868"/>
              <a:gd name="connsiteX10-4693" fmla="*/ 831526 w 4367206"/>
              <a:gd name="connsiteY10-4694" fmla="*/ 3692328 h 5726868"/>
              <a:gd name="connsiteX11-4695" fmla="*/ 610546 w 4367206"/>
              <a:gd name="connsiteY11-4696" fmla="*/ 3738048 h 5726868"/>
              <a:gd name="connsiteX12-4697" fmla="*/ 389566 w 4367206"/>
              <a:gd name="connsiteY12-4698" fmla="*/ 3638988 h 5726868"/>
              <a:gd name="connsiteX13-4699" fmla="*/ 381946 w 4367206"/>
              <a:gd name="connsiteY13-4700" fmla="*/ 3326568 h 5726868"/>
              <a:gd name="connsiteX14-4701" fmla="*/ 420046 w 4367206"/>
              <a:gd name="connsiteY14-4702" fmla="*/ 3227508 h 5726868"/>
              <a:gd name="connsiteX15-4703" fmla="*/ 389566 w 4367206"/>
              <a:gd name="connsiteY15-4704" fmla="*/ 3166548 h 5726868"/>
              <a:gd name="connsiteX16-4705" fmla="*/ 351466 w 4367206"/>
              <a:gd name="connsiteY16-4706" fmla="*/ 3105588 h 5726868"/>
              <a:gd name="connsiteX17-4707" fmla="*/ 397186 w 4367206"/>
              <a:gd name="connsiteY17-4708" fmla="*/ 3021768 h 5726868"/>
              <a:gd name="connsiteX18-4709" fmla="*/ 488626 w 4367206"/>
              <a:gd name="connsiteY18-4710" fmla="*/ 2998908 h 5726868"/>
              <a:gd name="connsiteX19-4711" fmla="*/ 471956 w 4367206"/>
              <a:gd name="connsiteY19-4712" fmla="*/ 2942709 h 5726868"/>
              <a:gd name="connsiteX20-4713" fmla="*/ 435286 w 4367206"/>
              <a:gd name="connsiteY20-4714" fmla="*/ 2930328 h 5726868"/>
              <a:gd name="connsiteX21-4715" fmla="*/ 389566 w 4367206"/>
              <a:gd name="connsiteY21-4716" fmla="*/ 2930328 h 5726868"/>
              <a:gd name="connsiteX22-4717" fmla="*/ 314000 w 4367206"/>
              <a:gd name="connsiteY22-4718" fmla="*/ 2893495 h 5726868"/>
              <a:gd name="connsiteX23-4719" fmla="*/ 320986 w 4367206"/>
              <a:gd name="connsiteY23-4720" fmla="*/ 2846508 h 5726868"/>
              <a:gd name="connsiteX24-4721" fmla="*/ 328606 w 4367206"/>
              <a:gd name="connsiteY24-4722" fmla="*/ 2793168 h 5726868"/>
              <a:gd name="connsiteX25-4723" fmla="*/ 313366 w 4367206"/>
              <a:gd name="connsiteY25-4724" fmla="*/ 2732208 h 5726868"/>
              <a:gd name="connsiteX26-4725" fmla="*/ 267646 w 4367206"/>
              <a:gd name="connsiteY26-4726" fmla="*/ 2671248 h 5726868"/>
              <a:gd name="connsiteX27-4727" fmla="*/ 176206 w 4367206"/>
              <a:gd name="connsiteY27-4728" fmla="*/ 2656008 h 5726868"/>
              <a:gd name="connsiteX28-4729" fmla="*/ 54286 w 4367206"/>
              <a:gd name="connsiteY28-4730" fmla="*/ 2610288 h 5726868"/>
              <a:gd name="connsiteX29-4731" fmla="*/ 7931 w 4367206"/>
              <a:gd name="connsiteY29-4732" fmla="*/ 2563298 h 5726868"/>
              <a:gd name="connsiteX30-4733" fmla="*/ 8566 w 4367206"/>
              <a:gd name="connsiteY30-4734" fmla="*/ 2488368 h 5726868"/>
              <a:gd name="connsiteX31-4735" fmla="*/ 92386 w 4367206"/>
              <a:gd name="connsiteY31-4736" fmla="*/ 2335968 h 5726868"/>
              <a:gd name="connsiteX32-4737" fmla="*/ 221926 w 4367206"/>
              <a:gd name="connsiteY32-4738" fmla="*/ 2175948 h 5726868"/>
              <a:gd name="connsiteX33-4739" fmla="*/ 282886 w 4367206"/>
              <a:gd name="connsiteY33-4740" fmla="*/ 2084508 h 5726868"/>
              <a:gd name="connsiteX34-4741" fmla="*/ 328606 w 4367206"/>
              <a:gd name="connsiteY34-4742" fmla="*/ 1977828 h 5726868"/>
              <a:gd name="connsiteX35-4743" fmla="*/ 359086 w 4367206"/>
              <a:gd name="connsiteY35-4744" fmla="*/ 1871148 h 5726868"/>
              <a:gd name="connsiteX36-4745" fmla="*/ 374326 w 4367206"/>
              <a:gd name="connsiteY36-4746" fmla="*/ 1810188 h 5726868"/>
              <a:gd name="connsiteX37-4747" fmla="*/ 343846 w 4367206"/>
              <a:gd name="connsiteY37-4748" fmla="*/ 1756848 h 5726868"/>
              <a:gd name="connsiteX38-4749" fmla="*/ 328606 w 4367206"/>
              <a:gd name="connsiteY38-4750" fmla="*/ 1680648 h 5726868"/>
              <a:gd name="connsiteX39-4751" fmla="*/ 412426 w 4367206"/>
              <a:gd name="connsiteY39-4752" fmla="*/ 1474908 h 5726868"/>
              <a:gd name="connsiteX40-4753" fmla="*/ 442906 w 4367206"/>
              <a:gd name="connsiteY40-4754" fmla="*/ 1307268 h 5726868"/>
              <a:gd name="connsiteX41-4755" fmla="*/ 465766 w 4367206"/>
              <a:gd name="connsiteY41-4756" fmla="*/ 1192968 h 5726868"/>
              <a:gd name="connsiteX42-4757" fmla="*/ 503866 w 4367206"/>
              <a:gd name="connsiteY42-4758" fmla="*/ 1055808 h 5726868"/>
              <a:gd name="connsiteX43-4759" fmla="*/ 557206 w 4367206"/>
              <a:gd name="connsiteY43-4760" fmla="*/ 888168 h 5726868"/>
              <a:gd name="connsiteX44-4761" fmla="*/ 503866 w 4367206"/>
              <a:gd name="connsiteY44-4762" fmla="*/ 888168 h 5726868"/>
              <a:gd name="connsiteX45-4763" fmla="*/ 412426 w 4367206"/>
              <a:gd name="connsiteY45-4764" fmla="*/ 834828 h 5726868"/>
              <a:gd name="connsiteX46-4765" fmla="*/ 328606 w 4367206"/>
              <a:gd name="connsiteY46-4766" fmla="*/ 789108 h 5726868"/>
              <a:gd name="connsiteX47-4767" fmla="*/ 260026 w 4367206"/>
              <a:gd name="connsiteY47-4768" fmla="*/ 773868 h 5726868"/>
              <a:gd name="connsiteX48-4769" fmla="*/ 214306 w 4367206"/>
              <a:gd name="connsiteY48-4770" fmla="*/ 751008 h 5726868"/>
              <a:gd name="connsiteX49-4771" fmla="*/ 260026 w 4367206"/>
              <a:gd name="connsiteY49-4772" fmla="*/ 674808 h 5726868"/>
              <a:gd name="connsiteX50-4773" fmla="*/ 374326 w 4367206"/>
              <a:gd name="connsiteY50-4774" fmla="*/ 606228 h 5726868"/>
              <a:gd name="connsiteX51-4775" fmla="*/ 557206 w 4367206"/>
              <a:gd name="connsiteY51-4776" fmla="*/ 507168 h 5726868"/>
              <a:gd name="connsiteX52-4777" fmla="*/ 656266 w 4367206"/>
              <a:gd name="connsiteY52-4778" fmla="*/ 423348 h 5726868"/>
              <a:gd name="connsiteX53-4779" fmla="*/ 892486 w 4367206"/>
              <a:gd name="connsiteY53-4780" fmla="*/ 232848 h 5726868"/>
              <a:gd name="connsiteX54-4781" fmla="*/ 1174426 w 4367206"/>
              <a:gd name="connsiteY54-4782" fmla="*/ 80448 h 5726868"/>
              <a:gd name="connsiteX55-4783" fmla="*/ 1593526 w 4367206"/>
              <a:gd name="connsiteY55-4784" fmla="*/ 11868 h 5726868"/>
              <a:gd name="connsiteX56-4785" fmla="*/ 1944046 w 4367206"/>
              <a:gd name="connsiteY56-4786" fmla="*/ 4248 h 5726868"/>
              <a:gd name="connsiteX57-4787" fmla="*/ 2172646 w 4367206"/>
              <a:gd name="connsiteY57-4788" fmla="*/ 4248 h 5726868"/>
              <a:gd name="connsiteX58-4789" fmla="*/ 2393626 w 4367206"/>
              <a:gd name="connsiteY58-4790" fmla="*/ 57588 h 5726868"/>
              <a:gd name="connsiteX59-4791" fmla="*/ 2667946 w 4367206"/>
              <a:gd name="connsiteY59-4792" fmla="*/ 133788 h 5726868"/>
              <a:gd name="connsiteX60-4793" fmla="*/ 2820346 w 4367206"/>
              <a:gd name="connsiteY60-4794" fmla="*/ 202368 h 5726868"/>
              <a:gd name="connsiteX61-4795" fmla="*/ 3102286 w 4367206"/>
              <a:gd name="connsiteY61-4796" fmla="*/ 400488 h 5726868"/>
              <a:gd name="connsiteX62-4797" fmla="*/ 3285166 w 4367206"/>
              <a:gd name="connsiteY62-4798" fmla="*/ 651948 h 5726868"/>
              <a:gd name="connsiteX63-4799" fmla="*/ 3407086 w 4367206"/>
              <a:gd name="connsiteY63-4800" fmla="*/ 918648 h 5726868"/>
              <a:gd name="connsiteX64-4801" fmla="*/ 3475666 w 4367206"/>
              <a:gd name="connsiteY64-4802" fmla="*/ 1238688 h 5726868"/>
              <a:gd name="connsiteX65-4803" fmla="*/ 3506146 w 4367206"/>
              <a:gd name="connsiteY65-4804" fmla="*/ 1543488 h 5726868"/>
              <a:gd name="connsiteX66-4805" fmla="*/ 3506146 w 4367206"/>
              <a:gd name="connsiteY66-4806" fmla="*/ 1962588 h 5726868"/>
              <a:gd name="connsiteX67-4807" fmla="*/ 3338506 w 4367206"/>
              <a:gd name="connsiteY67-4808" fmla="*/ 2305488 h 5726868"/>
              <a:gd name="connsiteX68-4809" fmla="*/ 3254686 w 4367206"/>
              <a:gd name="connsiteY68-4810" fmla="*/ 2473128 h 5726868"/>
              <a:gd name="connsiteX69-4811" fmla="*/ 3132766 w 4367206"/>
              <a:gd name="connsiteY69-4812" fmla="*/ 2663628 h 5726868"/>
              <a:gd name="connsiteX70-4813" fmla="*/ 3071806 w 4367206"/>
              <a:gd name="connsiteY70-4814" fmla="*/ 2838888 h 5726868"/>
              <a:gd name="connsiteX71-4815" fmla="*/ 3064186 w 4367206"/>
              <a:gd name="connsiteY71-4816" fmla="*/ 2915088 h 5726868"/>
              <a:gd name="connsiteX72-4817" fmla="*/ 3018466 w 4367206"/>
              <a:gd name="connsiteY72-4818" fmla="*/ 3014148 h 5726868"/>
              <a:gd name="connsiteX73-4819" fmla="*/ 2980366 w 4367206"/>
              <a:gd name="connsiteY73-4820" fmla="*/ 3082728 h 5726868"/>
              <a:gd name="connsiteX74-4821" fmla="*/ 2957506 w 4367206"/>
              <a:gd name="connsiteY74-4822" fmla="*/ 3120828 h 5726868"/>
              <a:gd name="connsiteX75-4823" fmla="*/ 2957506 w 4367206"/>
              <a:gd name="connsiteY75-4824" fmla="*/ 3555168 h 5726868"/>
              <a:gd name="connsiteX76-4825" fmla="*/ 3010846 w 4367206"/>
              <a:gd name="connsiteY76-4826" fmla="*/ 3539928 h 5726868"/>
              <a:gd name="connsiteX77-4827" fmla="*/ 3109906 w 4367206"/>
              <a:gd name="connsiteY77-4828" fmla="*/ 3570408 h 5726868"/>
              <a:gd name="connsiteX78-4829" fmla="*/ 3140386 w 4367206"/>
              <a:gd name="connsiteY78-4830" fmla="*/ 3631368 h 5726868"/>
              <a:gd name="connsiteX79-4831" fmla="*/ 3117526 w 4367206"/>
              <a:gd name="connsiteY79-4832" fmla="*/ 3738048 h 5726868"/>
              <a:gd name="connsiteX80-4833" fmla="*/ 3125146 w 4367206"/>
              <a:gd name="connsiteY80-4834" fmla="*/ 4103808 h 5726868"/>
              <a:gd name="connsiteX81-4835" fmla="*/ 3163246 w 4367206"/>
              <a:gd name="connsiteY81-4836" fmla="*/ 4157148 h 5726868"/>
              <a:gd name="connsiteX82-4837" fmla="*/ 3201346 w 4367206"/>
              <a:gd name="connsiteY82-4838" fmla="*/ 4164768 h 5726868"/>
              <a:gd name="connsiteX83-4839" fmla="*/ 3231826 w 4367206"/>
              <a:gd name="connsiteY83-4840" fmla="*/ 4172388 h 5726868"/>
              <a:gd name="connsiteX84-4841" fmla="*/ 3285166 w 4367206"/>
              <a:gd name="connsiteY84-4842" fmla="*/ 4294308 h 5726868"/>
              <a:gd name="connsiteX85-4843" fmla="*/ 3300406 w 4367206"/>
              <a:gd name="connsiteY85-4844" fmla="*/ 4347648 h 5726868"/>
              <a:gd name="connsiteX86-4845" fmla="*/ 3330886 w 4367206"/>
              <a:gd name="connsiteY86-4846" fmla="*/ 4408608 h 5726868"/>
              <a:gd name="connsiteX87-4847" fmla="*/ 3551866 w 4367206"/>
              <a:gd name="connsiteY87-4848" fmla="*/ 4644828 h 5726868"/>
              <a:gd name="connsiteX88-4849" fmla="*/ 3887146 w 4367206"/>
              <a:gd name="connsiteY88-4850" fmla="*/ 5025828 h 5726868"/>
              <a:gd name="connsiteX89-4851" fmla="*/ 4100506 w 4367206"/>
              <a:gd name="connsiteY89-4852" fmla="*/ 5300148 h 5726868"/>
              <a:gd name="connsiteX90-4853" fmla="*/ 4367206 w 4367206"/>
              <a:gd name="connsiteY90-4854" fmla="*/ 5726868 h 5726868"/>
              <a:gd name="connsiteX0-4855" fmla="*/ 707488 w 4100506"/>
              <a:gd name="connsiteY0-4856" fmla="*/ 5008470 h 5300148"/>
              <a:gd name="connsiteX1-4857" fmla="*/ 961066 w 4100506"/>
              <a:gd name="connsiteY1-4858" fmla="*/ 4644828 h 5300148"/>
              <a:gd name="connsiteX2-4859" fmla="*/ 1342066 w 4100506"/>
              <a:gd name="connsiteY2-4860" fmla="*/ 4172388 h 5300148"/>
              <a:gd name="connsiteX3-4861" fmla="*/ 1258246 w 4100506"/>
              <a:gd name="connsiteY3-4862" fmla="*/ 4012368 h 5300148"/>
              <a:gd name="connsiteX4-4863" fmla="*/ 1204906 w 4100506"/>
              <a:gd name="connsiteY4-4864" fmla="*/ 3928548 h 5300148"/>
              <a:gd name="connsiteX5-4865" fmla="*/ 1174426 w 4100506"/>
              <a:gd name="connsiteY5-4866" fmla="*/ 3768528 h 5300148"/>
              <a:gd name="connsiteX6-4867" fmla="*/ 1151566 w 4100506"/>
              <a:gd name="connsiteY6-4868" fmla="*/ 3699948 h 5300148"/>
              <a:gd name="connsiteX7-4869" fmla="*/ 1143946 w 4100506"/>
              <a:gd name="connsiteY7-4870" fmla="*/ 3669468 h 5300148"/>
              <a:gd name="connsiteX8-4871" fmla="*/ 1067746 w 4100506"/>
              <a:gd name="connsiteY8-4872" fmla="*/ 3661848 h 5300148"/>
              <a:gd name="connsiteX9-4873" fmla="*/ 938206 w 4100506"/>
              <a:gd name="connsiteY9-4874" fmla="*/ 3669468 h 5300148"/>
              <a:gd name="connsiteX10-4875" fmla="*/ 831526 w 4100506"/>
              <a:gd name="connsiteY10-4876" fmla="*/ 3692328 h 5300148"/>
              <a:gd name="connsiteX11-4877" fmla="*/ 610546 w 4100506"/>
              <a:gd name="connsiteY11-4878" fmla="*/ 3738048 h 5300148"/>
              <a:gd name="connsiteX12-4879" fmla="*/ 389566 w 4100506"/>
              <a:gd name="connsiteY12-4880" fmla="*/ 3638988 h 5300148"/>
              <a:gd name="connsiteX13-4881" fmla="*/ 381946 w 4100506"/>
              <a:gd name="connsiteY13-4882" fmla="*/ 3326568 h 5300148"/>
              <a:gd name="connsiteX14-4883" fmla="*/ 420046 w 4100506"/>
              <a:gd name="connsiteY14-4884" fmla="*/ 3227508 h 5300148"/>
              <a:gd name="connsiteX15-4885" fmla="*/ 389566 w 4100506"/>
              <a:gd name="connsiteY15-4886" fmla="*/ 3166548 h 5300148"/>
              <a:gd name="connsiteX16-4887" fmla="*/ 351466 w 4100506"/>
              <a:gd name="connsiteY16-4888" fmla="*/ 3105588 h 5300148"/>
              <a:gd name="connsiteX17-4889" fmla="*/ 397186 w 4100506"/>
              <a:gd name="connsiteY17-4890" fmla="*/ 3021768 h 5300148"/>
              <a:gd name="connsiteX18-4891" fmla="*/ 488626 w 4100506"/>
              <a:gd name="connsiteY18-4892" fmla="*/ 2998908 h 5300148"/>
              <a:gd name="connsiteX19-4893" fmla="*/ 471956 w 4100506"/>
              <a:gd name="connsiteY19-4894" fmla="*/ 2942709 h 5300148"/>
              <a:gd name="connsiteX20-4895" fmla="*/ 435286 w 4100506"/>
              <a:gd name="connsiteY20-4896" fmla="*/ 2930328 h 5300148"/>
              <a:gd name="connsiteX21-4897" fmla="*/ 389566 w 4100506"/>
              <a:gd name="connsiteY21-4898" fmla="*/ 2930328 h 5300148"/>
              <a:gd name="connsiteX22-4899" fmla="*/ 314000 w 4100506"/>
              <a:gd name="connsiteY22-4900" fmla="*/ 2893495 h 5300148"/>
              <a:gd name="connsiteX23-4901" fmla="*/ 320986 w 4100506"/>
              <a:gd name="connsiteY23-4902" fmla="*/ 2846508 h 5300148"/>
              <a:gd name="connsiteX24-4903" fmla="*/ 328606 w 4100506"/>
              <a:gd name="connsiteY24-4904" fmla="*/ 2793168 h 5300148"/>
              <a:gd name="connsiteX25-4905" fmla="*/ 313366 w 4100506"/>
              <a:gd name="connsiteY25-4906" fmla="*/ 2732208 h 5300148"/>
              <a:gd name="connsiteX26-4907" fmla="*/ 267646 w 4100506"/>
              <a:gd name="connsiteY26-4908" fmla="*/ 2671248 h 5300148"/>
              <a:gd name="connsiteX27-4909" fmla="*/ 176206 w 4100506"/>
              <a:gd name="connsiteY27-4910" fmla="*/ 2656008 h 5300148"/>
              <a:gd name="connsiteX28-4911" fmla="*/ 54286 w 4100506"/>
              <a:gd name="connsiteY28-4912" fmla="*/ 2610288 h 5300148"/>
              <a:gd name="connsiteX29-4913" fmla="*/ 7931 w 4100506"/>
              <a:gd name="connsiteY29-4914" fmla="*/ 2563298 h 5300148"/>
              <a:gd name="connsiteX30-4915" fmla="*/ 8566 w 4100506"/>
              <a:gd name="connsiteY30-4916" fmla="*/ 2488368 h 5300148"/>
              <a:gd name="connsiteX31-4917" fmla="*/ 92386 w 4100506"/>
              <a:gd name="connsiteY31-4918" fmla="*/ 2335968 h 5300148"/>
              <a:gd name="connsiteX32-4919" fmla="*/ 221926 w 4100506"/>
              <a:gd name="connsiteY32-4920" fmla="*/ 2175948 h 5300148"/>
              <a:gd name="connsiteX33-4921" fmla="*/ 282886 w 4100506"/>
              <a:gd name="connsiteY33-4922" fmla="*/ 2084508 h 5300148"/>
              <a:gd name="connsiteX34-4923" fmla="*/ 328606 w 4100506"/>
              <a:gd name="connsiteY34-4924" fmla="*/ 1977828 h 5300148"/>
              <a:gd name="connsiteX35-4925" fmla="*/ 359086 w 4100506"/>
              <a:gd name="connsiteY35-4926" fmla="*/ 1871148 h 5300148"/>
              <a:gd name="connsiteX36-4927" fmla="*/ 374326 w 4100506"/>
              <a:gd name="connsiteY36-4928" fmla="*/ 1810188 h 5300148"/>
              <a:gd name="connsiteX37-4929" fmla="*/ 343846 w 4100506"/>
              <a:gd name="connsiteY37-4930" fmla="*/ 1756848 h 5300148"/>
              <a:gd name="connsiteX38-4931" fmla="*/ 328606 w 4100506"/>
              <a:gd name="connsiteY38-4932" fmla="*/ 1680648 h 5300148"/>
              <a:gd name="connsiteX39-4933" fmla="*/ 412426 w 4100506"/>
              <a:gd name="connsiteY39-4934" fmla="*/ 1474908 h 5300148"/>
              <a:gd name="connsiteX40-4935" fmla="*/ 442906 w 4100506"/>
              <a:gd name="connsiteY40-4936" fmla="*/ 1307268 h 5300148"/>
              <a:gd name="connsiteX41-4937" fmla="*/ 465766 w 4100506"/>
              <a:gd name="connsiteY41-4938" fmla="*/ 1192968 h 5300148"/>
              <a:gd name="connsiteX42-4939" fmla="*/ 503866 w 4100506"/>
              <a:gd name="connsiteY42-4940" fmla="*/ 1055808 h 5300148"/>
              <a:gd name="connsiteX43-4941" fmla="*/ 557206 w 4100506"/>
              <a:gd name="connsiteY43-4942" fmla="*/ 888168 h 5300148"/>
              <a:gd name="connsiteX44-4943" fmla="*/ 503866 w 4100506"/>
              <a:gd name="connsiteY44-4944" fmla="*/ 888168 h 5300148"/>
              <a:gd name="connsiteX45-4945" fmla="*/ 412426 w 4100506"/>
              <a:gd name="connsiteY45-4946" fmla="*/ 834828 h 5300148"/>
              <a:gd name="connsiteX46-4947" fmla="*/ 328606 w 4100506"/>
              <a:gd name="connsiteY46-4948" fmla="*/ 789108 h 5300148"/>
              <a:gd name="connsiteX47-4949" fmla="*/ 260026 w 4100506"/>
              <a:gd name="connsiteY47-4950" fmla="*/ 773868 h 5300148"/>
              <a:gd name="connsiteX48-4951" fmla="*/ 214306 w 4100506"/>
              <a:gd name="connsiteY48-4952" fmla="*/ 751008 h 5300148"/>
              <a:gd name="connsiteX49-4953" fmla="*/ 260026 w 4100506"/>
              <a:gd name="connsiteY49-4954" fmla="*/ 674808 h 5300148"/>
              <a:gd name="connsiteX50-4955" fmla="*/ 374326 w 4100506"/>
              <a:gd name="connsiteY50-4956" fmla="*/ 606228 h 5300148"/>
              <a:gd name="connsiteX51-4957" fmla="*/ 557206 w 4100506"/>
              <a:gd name="connsiteY51-4958" fmla="*/ 507168 h 5300148"/>
              <a:gd name="connsiteX52-4959" fmla="*/ 656266 w 4100506"/>
              <a:gd name="connsiteY52-4960" fmla="*/ 423348 h 5300148"/>
              <a:gd name="connsiteX53-4961" fmla="*/ 892486 w 4100506"/>
              <a:gd name="connsiteY53-4962" fmla="*/ 232848 h 5300148"/>
              <a:gd name="connsiteX54-4963" fmla="*/ 1174426 w 4100506"/>
              <a:gd name="connsiteY54-4964" fmla="*/ 80448 h 5300148"/>
              <a:gd name="connsiteX55-4965" fmla="*/ 1593526 w 4100506"/>
              <a:gd name="connsiteY55-4966" fmla="*/ 11868 h 5300148"/>
              <a:gd name="connsiteX56-4967" fmla="*/ 1944046 w 4100506"/>
              <a:gd name="connsiteY56-4968" fmla="*/ 4248 h 5300148"/>
              <a:gd name="connsiteX57-4969" fmla="*/ 2172646 w 4100506"/>
              <a:gd name="connsiteY57-4970" fmla="*/ 4248 h 5300148"/>
              <a:gd name="connsiteX58-4971" fmla="*/ 2393626 w 4100506"/>
              <a:gd name="connsiteY58-4972" fmla="*/ 57588 h 5300148"/>
              <a:gd name="connsiteX59-4973" fmla="*/ 2667946 w 4100506"/>
              <a:gd name="connsiteY59-4974" fmla="*/ 133788 h 5300148"/>
              <a:gd name="connsiteX60-4975" fmla="*/ 2820346 w 4100506"/>
              <a:gd name="connsiteY60-4976" fmla="*/ 202368 h 5300148"/>
              <a:gd name="connsiteX61-4977" fmla="*/ 3102286 w 4100506"/>
              <a:gd name="connsiteY61-4978" fmla="*/ 400488 h 5300148"/>
              <a:gd name="connsiteX62-4979" fmla="*/ 3285166 w 4100506"/>
              <a:gd name="connsiteY62-4980" fmla="*/ 651948 h 5300148"/>
              <a:gd name="connsiteX63-4981" fmla="*/ 3407086 w 4100506"/>
              <a:gd name="connsiteY63-4982" fmla="*/ 918648 h 5300148"/>
              <a:gd name="connsiteX64-4983" fmla="*/ 3475666 w 4100506"/>
              <a:gd name="connsiteY64-4984" fmla="*/ 1238688 h 5300148"/>
              <a:gd name="connsiteX65-4985" fmla="*/ 3506146 w 4100506"/>
              <a:gd name="connsiteY65-4986" fmla="*/ 1543488 h 5300148"/>
              <a:gd name="connsiteX66-4987" fmla="*/ 3506146 w 4100506"/>
              <a:gd name="connsiteY66-4988" fmla="*/ 1962588 h 5300148"/>
              <a:gd name="connsiteX67-4989" fmla="*/ 3338506 w 4100506"/>
              <a:gd name="connsiteY67-4990" fmla="*/ 2305488 h 5300148"/>
              <a:gd name="connsiteX68-4991" fmla="*/ 3254686 w 4100506"/>
              <a:gd name="connsiteY68-4992" fmla="*/ 2473128 h 5300148"/>
              <a:gd name="connsiteX69-4993" fmla="*/ 3132766 w 4100506"/>
              <a:gd name="connsiteY69-4994" fmla="*/ 2663628 h 5300148"/>
              <a:gd name="connsiteX70-4995" fmla="*/ 3071806 w 4100506"/>
              <a:gd name="connsiteY70-4996" fmla="*/ 2838888 h 5300148"/>
              <a:gd name="connsiteX71-4997" fmla="*/ 3064186 w 4100506"/>
              <a:gd name="connsiteY71-4998" fmla="*/ 2915088 h 5300148"/>
              <a:gd name="connsiteX72-4999" fmla="*/ 3018466 w 4100506"/>
              <a:gd name="connsiteY72-5000" fmla="*/ 3014148 h 5300148"/>
              <a:gd name="connsiteX73-5001" fmla="*/ 2980366 w 4100506"/>
              <a:gd name="connsiteY73-5002" fmla="*/ 3082728 h 5300148"/>
              <a:gd name="connsiteX74-5003" fmla="*/ 2957506 w 4100506"/>
              <a:gd name="connsiteY74-5004" fmla="*/ 3120828 h 5300148"/>
              <a:gd name="connsiteX75-5005" fmla="*/ 2957506 w 4100506"/>
              <a:gd name="connsiteY75-5006" fmla="*/ 3555168 h 5300148"/>
              <a:gd name="connsiteX76-5007" fmla="*/ 3010846 w 4100506"/>
              <a:gd name="connsiteY76-5008" fmla="*/ 3539928 h 5300148"/>
              <a:gd name="connsiteX77-5009" fmla="*/ 3109906 w 4100506"/>
              <a:gd name="connsiteY77-5010" fmla="*/ 3570408 h 5300148"/>
              <a:gd name="connsiteX78-5011" fmla="*/ 3140386 w 4100506"/>
              <a:gd name="connsiteY78-5012" fmla="*/ 3631368 h 5300148"/>
              <a:gd name="connsiteX79-5013" fmla="*/ 3117526 w 4100506"/>
              <a:gd name="connsiteY79-5014" fmla="*/ 3738048 h 5300148"/>
              <a:gd name="connsiteX80-5015" fmla="*/ 3125146 w 4100506"/>
              <a:gd name="connsiteY80-5016" fmla="*/ 4103808 h 5300148"/>
              <a:gd name="connsiteX81-5017" fmla="*/ 3163246 w 4100506"/>
              <a:gd name="connsiteY81-5018" fmla="*/ 4157148 h 5300148"/>
              <a:gd name="connsiteX82-5019" fmla="*/ 3201346 w 4100506"/>
              <a:gd name="connsiteY82-5020" fmla="*/ 4164768 h 5300148"/>
              <a:gd name="connsiteX83-5021" fmla="*/ 3231826 w 4100506"/>
              <a:gd name="connsiteY83-5022" fmla="*/ 4172388 h 5300148"/>
              <a:gd name="connsiteX84-5023" fmla="*/ 3285166 w 4100506"/>
              <a:gd name="connsiteY84-5024" fmla="*/ 4294308 h 5300148"/>
              <a:gd name="connsiteX85-5025" fmla="*/ 3300406 w 4100506"/>
              <a:gd name="connsiteY85-5026" fmla="*/ 4347648 h 5300148"/>
              <a:gd name="connsiteX86-5027" fmla="*/ 3330886 w 4100506"/>
              <a:gd name="connsiteY86-5028" fmla="*/ 4408608 h 5300148"/>
              <a:gd name="connsiteX87-5029" fmla="*/ 3551866 w 4100506"/>
              <a:gd name="connsiteY87-5030" fmla="*/ 4644828 h 5300148"/>
              <a:gd name="connsiteX88-5031" fmla="*/ 3887146 w 4100506"/>
              <a:gd name="connsiteY88-5032" fmla="*/ 5025828 h 5300148"/>
              <a:gd name="connsiteX89-5033" fmla="*/ 4100506 w 4100506"/>
              <a:gd name="connsiteY89-5034" fmla="*/ 5300148 h 5300148"/>
              <a:gd name="connsiteX0-5035" fmla="*/ 707488 w 3887146"/>
              <a:gd name="connsiteY0-5036" fmla="*/ 5008470 h 5025828"/>
              <a:gd name="connsiteX1-5037" fmla="*/ 961066 w 3887146"/>
              <a:gd name="connsiteY1-5038" fmla="*/ 4644828 h 5025828"/>
              <a:gd name="connsiteX2-5039" fmla="*/ 1342066 w 3887146"/>
              <a:gd name="connsiteY2-5040" fmla="*/ 4172388 h 5025828"/>
              <a:gd name="connsiteX3-5041" fmla="*/ 1258246 w 3887146"/>
              <a:gd name="connsiteY3-5042" fmla="*/ 4012368 h 5025828"/>
              <a:gd name="connsiteX4-5043" fmla="*/ 1204906 w 3887146"/>
              <a:gd name="connsiteY4-5044" fmla="*/ 3928548 h 5025828"/>
              <a:gd name="connsiteX5-5045" fmla="*/ 1174426 w 3887146"/>
              <a:gd name="connsiteY5-5046" fmla="*/ 3768528 h 5025828"/>
              <a:gd name="connsiteX6-5047" fmla="*/ 1151566 w 3887146"/>
              <a:gd name="connsiteY6-5048" fmla="*/ 3699948 h 5025828"/>
              <a:gd name="connsiteX7-5049" fmla="*/ 1143946 w 3887146"/>
              <a:gd name="connsiteY7-5050" fmla="*/ 3669468 h 5025828"/>
              <a:gd name="connsiteX8-5051" fmla="*/ 1067746 w 3887146"/>
              <a:gd name="connsiteY8-5052" fmla="*/ 3661848 h 5025828"/>
              <a:gd name="connsiteX9-5053" fmla="*/ 938206 w 3887146"/>
              <a:gd name="connsiteY9-5054" fmla="*/ 3669468 h 5025828"/>
              <a:gd name="connsiteX10-5055" fmla="*/ 831526 w 3887146"/>
              <a:gd name="connsiteY10-5056" fmla="*/ 3692328 h 5025828"/>
              <a:gd name="connsiteX11-5057" fmla="*/ 610546 w 3887146"/>
              <a:gd name="connsiteY11-5058" fmla="*/ 3738048 h 5025828"/>
              <a:gd name="connsiteX12-5059" fmla="*/ 389566 w 3887146"/>
              <a:gd name="connsiteY12-5060" fmla="*/ 3638988 h 5025828"/>
              <a:gd name="connsiteX13-5061" fmla="*/ 381946 w 3887146"/>
              <a:gd name="connsiteY13-5062" fmla="*/ 3326568 h 5025828"/>
              <a:gd name="connsiteX14-5063" fmla="*/ 420046 w 3887146"/>
              <a:gd name="connsiteY14-5064" fmla="*/ 3227508 h 5025828"/>
              <a:gd name="connsiteX15-5065" fmla="*/ 389566 w 3887146"/>
              <a:gd name="connsiteY15-5066" fmla="*/ 3166548 h 5025828"/>
              <a:gd name="connsiteX16-5067" fmla="*/ 351466 w 3887146"/>
              <a:gd name="connsiteY16-5068" fmla="*/ 3105588 h 5025828"/>
              <a:gd name="connsiteX17-5069" fmla="*/ 397186 w 3887146"/>
              <a:gd name="connsiteY17-5070" fmla="*/ 3021768 h 5025828"/>
              <a:gd name="connsiteX18-5071" fmla="*/ 488626 w 3887146"/>
              <a:gd name="connsiteY18-5072" fmla="*/ 2998908 h 5025828"/>
              <a:gd name="connsiteX19-5073" fmla="*/ 471956 w 3887146"/>
              <a:gd name="connsiteY19-5074" fmla="*/ 2942709 h 5025828"/>
              <a:gd name="connsiteX20-5075" fmla="*/ 435286 w 3887146"/>
              <a:gd name="connsiteY20-5076" fmla="*/ 2930328 h 5025828"/>
              <a:gd name="connsiteX21-5077" fmla="*/ 389566 w 3887146"/>
              <a:gd name="connsiteY21-5078" fmla="*/ 2930328 h 5025828"/>
              <a:gd name="connsiteX22-5079" fmla="*/ 314000 w 3887146"/>
              <a:gd name="connsiteY22-5080" fmla="*/ 2893495 h 5025828"/>
              <a:gd name="connsiteX23-5081" fmla="*/ 320986 w 3887146"/>
              <a:gd name="connsiteY23-5082" fmla="*/ 2846508 h 5025828"/>
              <a:gd name="connsiteX24-5083" fmla="*/ 328606 w 3887146"/>
              <a:gd name="connsiteY24-5084" fmla="*/ 2793168 h 5025828"/>
              <a:gd name="connsiteX25-5085" fmla="*/ 313366 w 3887146"/>
              <a:gd name="connsiteY25-5086" fmla="*/ 2732208 h 5025828"/>
              <a:gd name="connsiteX26-5087" fmla="*/ 267646 w 3887146"/>
              <a:gd name="connsiteY26-5088" fmla="*/ 2671248 h 5025828"/>
              <a:gd name="connsiteX27-5089" fmla="*/ 176206 w 3887146"/>
              <a:gd name="connsiteY27-5090" fmla="*/ 2656008 h 5025828"/>
              <a:gd name="connsiteX28-5091" fmla="*/ 54286 w 3887146"/>
              <a:gd name="connsiteY28-5092" fmla="*/ 2610288 h 5025828"/>
              <a:gd name="connsiteX29-5093" fmla="*/ 7931 w 3887146"/>
              <a:gd name="connsiteY29-5094" fmla="*/ 2563298 h 5025828"/>
              <a:gd name="connsiteX30-5095" fmla="*/ 8566 w 3887146"/>
              <a:gd name="connsiteY30-5096" fmla="*/ 2488368 h 5025828"/>
              <a:gd name="connsiteX31-5097" fmla="*/ 92386 w 3887146"/>
              <a:gd name="connsiteY31-5098" fmla="*/ 2335968 h 5025828"/>
              <a:gd name="connsiteX32-5099" fmla="*/ 221926 w 3887146"/>
              <a:gd name="connsiteY32-5100" fmla="*/ 2175948 h 5025828"/>
              <a:gd name="connsiteX33-5101" fmla="*/ 282886 w 3887146"/>
              <a:gd name="connsiteY33-5102" fmla="*/ 2084508 h 5025828"/>
              <a:gd name="connsiteX34-5103" fmla="*/ 328606 w 3887146"/>
              <a:gd name="connsiteY34-5104" fmla="*/ 1977828 h 5025828"/>
              <a:gd name="connsiteX35-5105" fmla="*/ 359086 w 3887146"/>
              <a:gd name="connsiteY35-5106" fmla="*/ 1871148 h 5025828"/>
              <a:gd name="connsiteX36-5107" fmla="*/ 374326 w 3887146"/>
              <a:gd name="connsiteY36-5108" fmla="*/ 1810188 h 5025828"/>
              <a:gd name="connsiteX37-5109" fmla="*/ 343846 w 3887146"/>
              <a:gd name="connsiteY37-5110" fmla="*/ 1756848 h 5025828"/>
              <a:gd name="connsiteX38-5111" fmla="*/ 328606 w 3887146"/>
              <a:gd name="connsiteY38-5112" fmla="*/ 1680648 h 5025828"/>
              <a:gd name="connsiteX39-5113" fmla="*/ 412426 w 3887146"/>
              <a:gd name="connsiteY39-5114" fmla="*/ 1474908 h 5025828"/>
              <a:gd name="connsiteX40-5115" fmla="*/ 442906 w 3887146"/>
              <a:gd name="connsiteY40-5116" fmla="*/ 1307268 h 5025828"/>
              <a:gd name="connsiteX41-5117" fmla="*/ 465766 w 3887146"/>
              <a:gd name="connsiteY41-5118" fmla="*/ 1192968 h 5025828"/>
              <a:gd name="connsiteX42-5119" fmla="*/ 503866 w 3887146"/>
              <a:gd name="connsiteY42-5120" fmla="*/ 1055808 h 5025828"/>
              <a:gd name="connsiteX43-5121" fmla="*/ 557206 w 3887146"/>
              <a:gd name="connsiteY43-5122" fmla="*/ 888168 h 5025828"/>
              <a:gd name="connsiteX44-5123" fmla="*/ 503866 w 3887146"/>
              <a:gd name="connsiteY44-5124" fmla="*/ 888168 h 5025828"/>
              <a:gd name="connsiteX45-5125" fmla="*/ 412426 w 3887146"/>
              <a:gd name="connsiteY45-5126" fmla="*/ 834828 h 5025828"/>
              <a:gd name="connsiteX46-5127" fmla="*/ 328606 w 3887146"/>
              <a:gd name="connsiteY46-5128" fmla="*/ 789108 h 5025828"/>
              <a:gd name="connsiteX47-5129" fmla="*/ 260026 w 3887146"/>
              <a:gd name="connsiteY47-5130" fmla="*/ 773868 h 5025828"/>
              <a:gd name="connsiteX48-5131" fmla="*/ 214306 w 3887146"/>
              <a:gd name="connsiteY48-5132" fmla="*/ 751008 h 5025828"/>
              <a:gd name="connsiteX49-5133" fmla="*/ 260026 w 3887146"/>
              <a:gd name="connsiteY49-5134" fmla="*/ 674808 h 5025828"/>
              <a:gd name="connsiteX50-5135" fmla="*/ 374326 w 3887146"/>
              <a:gd name="connsiteY50-5136" fmla="*/ 606228 h 5025828"/>
              <a:gd name="connsiteX51-5137" fmla="*/ 557206 w 3887146"/>
              <a:gd name="connsiteY51-5138" fmla="*/ 507168 h 5025828"/>
              <a:gd name="connsiteX52-5139" fmla="*/ 656266 w 3887146"/>
              <a:gd name="connsiteY52-5140" fmla="*/ 423348 h 5025828"/>
              <a:gd name="connsiteX53-5141" fmla="*/ 892486 w 3887146"/>
              <a:gd name="connsiteY53-5142" fmla="*/ 232848 h 5025828"/>
              <a:gd name="connsiteX54-5143" fmla="*/ 1174426 w 3887146"/>
              <a:gd name="connsiteY54-5144" fmla="*/ 80448 h 5025828"/>
              <a:gd name="connsiteX55-5145" fmla="*/ 1593526 w 3887146"/>
              <a:gd name="connsiteY55-5146" fmla="*/ 11868 h 5025828"/>
              <a:gd name="connsiteX56-5147" fmla="*/ 1944046 w 3887146"/>
              <a:gd name="connsiteY56-5148" fmla="*/ 4248 h 5025828"/>
              <a:gd name="connsiteX57-5149" fmla="*/ 2172646 w 3887146"/>
              <a:gd name="connsiteY57-5150" fmla="*/ 4248 h 5025828"/>
              <a:gd name="connsiteX58-5151" fmla="*/ 2393626 w 3887146"/>
              <a:gd name="connsiteY58-5152" fmla="*/ 57588 h 5025828"/>
              <a:gd name="connsiteX59-5153" fmla="*/ 2667946 w 3887146"/>
              <a:gd name="connsiteY59-5154" fmla="*/ 133788 h 5025828"/>
              <a:gd name="connsiteX60-5155" fmla="*/ 2820346 w 3887146"/>
              <a:gd name="connsiteY60-5156" fmla="*/ 202368 h 5025828"/>
              <a:gd name="connsiteX61-5157" fmla="*/ 3102286 w 3887146"/>
              <a:gd name="connsiteY61-5158" fmla="*/ 400488 h 5025828"/>
              <a:gd name="connsiteX62-5159" fmla="*/ 3285166 w 3887146"/>
              <a:gd name="connsiteY62-5160" fmla="*/ 651948 h 5025828"/>
              <a:gd name="connsiteX63-5161" fmla="*/ 3407086 w 3887146"/>
              <a:gd name="connsiteY63-5162" fmla="*/ 918648 h 5025828"/>
              <a:gd name="connsiteX64-5163" fmla="*/ 3475666 w 3887146"/>
              <a:gd name="connsiteY64-5164" fmla="*/ 1238688 h 5025828"/>
              <a:gd name="connsiteX65-5165" fmla="*/ 3506146 w 3887146"/>
              <a:gd name="connsiteY65-5166" fmla="*/ 1543488 h 5025828"/>
              <a:gd name="connsiteX66-5167" fmla="*/ 3506146 w 3887146"/>
              <a:gd name="connsiteY66-5168" fmla="*/ 1962588 h 5025828"/>
              <a:gd name="connsiteX67-5169" fmla="*/ 3338506 w 3887146"/>
              <a:gd name="connsiteY67-5170" fmla="*/ 2305488 h 5025828"/>
              <a:gd name="connsiteX68-5171" fmla="*/ 3254686 w 3887146"/>
              <a:gd name="connsiteY68-5172" fmla="*/ 2473128 h 5025828"/>
              <a:gd name="connsiteX69-5173" fmla="*/ 3132766 w 3887146"/>
              <a:gd name="connsiteY69-5174" fmla="*/ 2663628 h 5025828"/>
              <a:gd name="connsiteX70-5175" fmla="*/ 3071806 w 3887146"/>
              <a:gd name="connsiteY70-5176" fmla="*/ 2838888 h 5025828"/>
              <a:gd name="connsiteX71-5177" fmla="*/ 3064186 w 3887146"/>
              <a:gd name="connsiteY71-5178" fmla="*/ 2915088 h 5025828"/>
              <a:gd name="connsiteX72-5179" fmla="*/ 3018466 w 3887146"/>
              <a:gd name="connsiteY72-5180" fmla="*/ 3014148 h 5025828"/>
              <a:gd name="connsiteX73-5181" fmla="*/ 2980366 w 3887146"/>
              <a:gd name="connsiteY73-5182" fmla="*/ 3082728 h 5025828"/>
              <a:gd name="connsiteX74-5183" fmla="*/ 2957506 w 3887146"/>
              <a:gd name="connsiteY74-5184" fmla="*/ 3120828 h 5025828"/>
              <a:gd name="connsiteX75-5185" fmla="*/ 2957506 w 3887146"/>
              <a:gd name="connsiteY75-5186" fmla="*/ 3555168 h 5025828"/>
              <a:gd name="connsiteX76-5187" fmla="*/ 3010846 w 3887146"/>
              <a:gd name="connsiteY76-5188" fmla="*/ 3539928 h 5025828"/>
              <a:gd name="connsiteX77-5189" fmla="*/ 3109906 w 3887146"/>
              <a:gd name="connsiteY77-5190" fmla="*/ 3570408 h 5025828"/>
              <a:gd name="connsiteX78-5191" fmla="*/ 3140386 w 3887146"/>
              <a:gd name="connsiteY78-5192" fmla="*/ 3631368 h 5025828"/>
              <a:gd name="connsiteX79-5193" fmla="*/ 3117526 w 3887146"/>
              <a:gd name="connsiteY79-5194" fmla="*/ 3738048 h 5025828"/>
              <a:gd name="connsiteX80-5195" fmla="*/ 3125146 w 3887146"/>
              <a:gd name="connsiteY80-5196" fmla="*/ 4103808 h 5025828"/>
              <a:gd name="connsiteX81-5197" fmla="*/ 3163246 w 3887146"/>
              <a:gd name="connsiteY81-5198" fmla="*/ 4157148 h 5025828"/>
              <a:gd name="connsiteX82-5199" fmla="*/ 3201346 w 3887146"/>
              <a:gd name="connsiteY82-5200" fmla="*/ 4164768 h 5025828"/>
              <a:gd name="connsiteX83-5201" fmla="*/ 3231826 w 3887146"/>
              <a:gd name="connsiteY83-5202" fmla="*/ 4172388 h 5025828"/>
              <a:gd name="connsiteX84-5203" fmla="*/ 3285166 w 3887146"/>
              <a:gd name="connsiteY84-5204" fmla="*/ 4294308 h 5025828"/>
              <a:gd name="connsiteX85-5205" fmla="*/ 3300406 w 3887146"/>
              <a:gd name="connsiteY85-5206" fmla="*/ 4347648 h 5025828"/>
              <a:gd name="connsiteX86-5207" fmla="*/ 3330886 w 3887146"/>
              <a:gd name="connsiteY86-5208" fmla="*/ 4408608 h 5025828"/>
              <a:gd name="connsiteX87-5209" fmla="*/ 3551866 w 3887146"/>
              <a:gd name="connsiteY87-5210" fmla="*/ 4644828 h 5025828"/>
              <a:gd name="connsiteX88-5211" fmla="*/ 3887146 w 3887146"/>
              <a:gd name="connsiteY88-5212" fmla="*/ 5025828 h 5025828"/>
              <a:gd name="connsiteX0-5213" fmla="*/ 707488 w 3884395"/>
              <a:gd name="connsiteY0-5214" fmla="*/ 5008470 h 5017575"/>
              <a:gd name="connsiteX1-5215" fmla="*/ 961066 w 3884395"/>
              <a:gd name="connsiteY1-5216" fmla="*/ 4644828 h 5017575"/>
              <a:gd name="connsiteX2-5217" fmla="*/ 1342066 w 3884395"/>
              <a:gd name="connsiteY2-5218" fmla="*/ 4172388 h 5017575"/>
              <a:gd name="connsiteX3-5219" fmla="*/ 1258246 w 3884395"/>
              <a:gd name="connsiteY3-5220" fmla="*/ 4012368 h 5017575"/>
              <a:gd name="connsiteX4-5221" fmla="*/ 1204906 w 3884395"/>
              <a:gd name="connsiteY4-5222" fmla="*/ 3928548 h 5017575"/>
              <a:gd name="connsiteX5-5223" fmla="*/ 1174426 w 3884395"/>
              <a:gd name="connsiteY5-5224" fmla="*/ 3768528 h 5017575"/>
              <a:gd name="connsiteX6-5225" fmla="*/ 1151566 w 3884395"/>
              <a:gd name="connsiteY6-5226" fmla="*/ 3699948 h 5017575"/>
              <a:gd name="connsiteX7-5227" fmla="*/ 1143946 w 3884395"/>
              <a:gd name="connsiteY7-5228" fmla="*/ 3669468 h 5017575"/>
              <a:gd name="connsiteX8-5229" fmla="*/ 1067746 w 3884395"/>
              <a:gd name="connsiteY8-5230" fmla="*/ 3661848 h 5017575"/>
              <a:gd name="connsiteX9-5231" fmla="*/ 938206 w 3884395"/>
              <a:gd name="connsiteY9-5232" fmla="*/ 3669468 h 5017575"/>
              <a:gd name="connsiteX10-5233" fmla="*/ 831526 w 3884395"/>
              <a:gd name="connsiteY10-5234" fmla="*/ 3692328 h 5017575"/>
              <a:gd name="connsiteX11-5235" fmla="*/ 610546 w 3884395"/>
              <a:gd name="connsiteY11-5236" fmla="*/ 3738048 h 5017575"/>
              <a:gd name="connsiteX12-5237" fmla="*/ 389566 w 3884395"/>
              <a:gd name="connsiteY12-5238" fmla="*/ 3638988 h 5017575"/>
              <a:gd name="connsiteX13-5239" fmla="*/ 381946 w 3884395"/>
              <a:gd name="connsiteY13-5240" fmla="*/ 3326568 h 5017575"/>
              <a:gd name="connsiteX14-5241" fmla="*/ 420046 w 3884395"/>
              <a:gd name="connsiteY14-5242" fmla="*/ 3227508 h 5017575"/>
              <a:gd name="connsiteX15-5243" fmla="*/ 389566 w 3884395"/>
              <a:gd name="connsiteY15-5244" fmla="*/ 3166548 h 5017575"/>
              <a:gd name="connsiteX16-5245" fmla="*/ 351466 w 3884395"/>
              <a:gd name="connsiteY16-5246" fmla="*/ 3105588 h 5017575"/>
              <a:gd name="connsiteX17-5247" fmla="*/ 397186 w 3884395"/>
              <a:gd name="connsiteY17-5248" fmla="*/ 3021768 h 5017575"/>
              <a:gd name="connsiteX18-5249" fmla="*/ 488626 w 3884395"/>
              <a:gd name="connsiteY18-5250" fmla="*/ 2998908 h 5017575"/>
              <a:gd name="connsiteX19-5251" fmla="*/ 471956 w 3884395"/>
              <a:gd name="connsiteY19-5252" fmla="*/ 2942709 h 5017575"/>
              <a:gd name="connsiteX20-5253" fmla="*/ 435286 w 3884395"/>
              <a:gd name="connsiteY20-5254" fmla="*/ 2930328 h 5017575"/>
              <a:gd name="connsiteX21-5255" fmla="*/ 389566 w 3884395"/>
              <a:gd name="connsiteY21-5256" fmla="*/ 2930328 h 5017575"/>
              <a:gd name="connsiteX22-5257" fmla="*/ 314000 w 3884395"/>
              <a:gd name="connsiteY22-5258" fmla="*/ 2893495 h 5017575"/>
              <a:gd name="connsiteX23-5259" fmla="*/ 320986 w 3884395"/>
              <a:gd name="connsiteY23-5260" fmla="*/ 2846508 h 5017575"/>
              <a:gd name="connsiteX24-5261" fmla="*/ 328606 w 3884395"/>
              <a:gd name="connsiteY24-5262" fmla="*/ 2793168 h 5017575"/>
              <a:gd name="connsiteX25-5263" fmla="*/ 313366 w 3884395"/>
              <a:gd name="connsiteY25-5264" fmla="*/ 2732208 h 5017575"/>
              <a:gd name="connsiteX26-5265" fmla="*/ 267646 w 3884395"/>
              <a:gd name="connsiteY26-5266" fmla="*/ 2671248 h 5017575"/>
              <a:gd name="connsiteX27-5267" fmla="*/ 176206 w 3884395"/>
              <a:gd name="connsiteY27-5268" fmla="*/ 2656008 h 5017575"/>
              <a:gd name="connsiteX28-5269" fmla="*/ 54286 w 3884395"/>
              <a:gd name="connsiteY28-5270" fmla="*/ 2610288 h 5017575"/>
              <a:gd name="connsiteX29-5271" fmla="*/ 7931 w 3884395"/>
              <a:gd name="connsiteY29-5272" fmla="*/ 2563298 h 5017575"/>
              <a:gd name="connsiteX30-5273" fmla="*/ 8566 w 3884395"/>
              <a:gd name="connsiteY30-5274" fmla="*/ 2488368 h 5017575"/>
              <a:gd name="connsiteX31-5275" fmla="*/ 92386 w 3884395"/>
              <a:gd name="connsiteY31-5276" fmla="*/ 2335968 h 5017575"/>
              <a:gd name="connsiteX32-5277" fmla="*/ 221926 w 3884395"/>
              <a:gd name="connsiteY32-5278" fmla="*/ 2175948 h 5017575"/>
              <a:gd name="connsiteX33-5279" fmla="*/ 282886 w 3884395"/>
              <a:gd name="connsiteY33-5280" fmla="*/ 2084508 h 5017575"/>
              <a:gd name="connsiteX34-5281" fmla="*/ 328606 w 3884395"/>
              <a:gd name="connsiteY34-5282" fmla="*/ 1977828 h 5017575"/>
              <a:gd name="connsiteX35-5283" fmla="*/ 359086 w 3884395"/>
              <a:gd name="connsiteY35-5284" fmla="*/ 1871148 h 5017575"/>
              <a:gd name="connsiteX36-5285" fmla="*/ 374326 w 3884395"/>
              <a:gd name="connsiteY36-5286" fmla="*/ 1810188 h 5017575"/>
              <a:gd name="connsiteX37-5287" fmla="*/ 343846 w 3884395"/>
              <a:gd name="connsiteY37-5288" fmla="*/ 1756848 h 5017575"/>
              <a:gd name="connsiteX38-5289" fmla="*/ 328606 w 3884395"/>
              <a:gd name="connsiteY38-5290" fmla="*/ 1680648 h 5017575"/>
              <a:gd name="connsiteX39-5291" fmla="*/ 412426 w 3884395"/>
              <a:gd name="connsiteY39-5292" fmla="*/ 1474908 h 5017575"/>
              <a:gd name="connsiteX40-5293" fmla="*/ 442906 w 3884395"/>
              <a:gd name="connsiteY40-5294" fmla="*/ 1307268 h 5017575"/>
              <a:gd name="connsiteX41-5295" fmla="*/ 465766 w 3884395"/>
              <a:gd name="connsiteY41-5296" fmla="*/ 1192968 h 5017575"/>
              <a:gd name="connsiteX42-5297" fmla="*/ 503866 w 3884395"/>
              <a:gd name="connsiteY42-5298" fmla="*/ 1055808 h 5017575"/>
              <a:gd name="connsiteX43-5299" fmla="*/ 557206 w 3884395"/>
              <a:gd name="connsiteY43-5300" fmla="*/ 888168 h 5017575"/>
              <a:gd name="connsiteX44-5301" fmla="*/ 503866 w 3884395"/>
              <a:gd name="connsiteY44-5302" fmla="*/ 888168 h 5017575"/>
              <a:gd name="connsiteX45-5303" fmla="*/ 412426 w 3884395"/>
              <a:gd name="connsiteY45-5304" fmla="*/ 834828 h 5017575"/>
              <a:gd name="connsiteX46-5305" fmla="*/ 328606 w 3884395"/>
              <a:gd name="connsiteY46-5306" fmla="*/ 789108 h 5017575"/>
              <a:gd name="connsiteX47-5307" fmla="*/ 260026 w 3884395"/>
              <a:gd name="connsiteY47-5308" fmla="*/ 773868 h 5017575"/>
              <a:gd name="connsiteX48-5309" fmla="*/ 214306 w 3884395"/>
              <a:gd name="connsiteY48-5310" fmla="*/ 751008 h 5017575"/>
              <a:gd name="connsiteX49-5311" fmla="*/ 260026 w 3884395"/>
              <a:gd name="connsiteY49-5312" fmla="*/ 674808 h 5017575"/>
              <a:gd name="connsiteX50-5313" fmla="*/ 374326 w 3884395"/>
              <a:gd name="connsiteY50-5314" fmla="*/ 606228 h 5017575"/>
              <a:gd name="connsiteX51-5315" fmla="*/ 557206 w 3884395"/>
              <a:gd name="connsiteY51-5316" fmla="*/ 507168 h 5017575"/>
              <a:gd name="connsiteX52-5317" fmla="*/ 656266 w 3884395"/>
              <a:gd name="connsiteY52-5318" fmla="*/ 423348 h 5017575"/>
              <a:gd name="connsiteX53-5319" fmla="*/ 892486 w 3884395"/>
              <a:gd name="connsiteY53-5320" fmla="*/ 232848 h 5017575"/>
              <a:gd name="connsiteX54-5321" fmla="*/ 1174426 w 3884395"/>
              <a:gd name="connsiteY54-5322" fmla="*/ 80448 h 5017575"/>
              <a:gd name="connsiteX55-5323" fmla="*/ 1593526 w 3884395"/>
              <a:gd name="connsiteY55-5324" fmla="*/ 11868 h 5017575"/>
              <a:gd name="connsiteX56-5325" fmla="*/ 1944046 w 3884395"/>
              <a:gd name="connsiteY56-5326" fmla="*/ 4248 h 5017575"/>
              <a:gd name="connsiteX57-5327" fmla="*/ 2172646 w 3884395"/>
              <a:gd name="connsiteY57-5328" fmla="*/ 4248 h 5017575"/>
              <a:gd name="connsiteX58-5329" fmla="*/ 2393626 w 3884395"/>
              <a:gd name="connsiteY58-5330" fmla="*/ 57588 h 5017575"/>
              <a:gd name="connsiteX59-5331" fmla="*/ 2667946 w 3884395"/>
              <a:gd name="connsiteY59-5332" fmla="*/ 133788 h 5017575"/>
              <a:gd name="connsiteX60-5333" fmla="*/ 2820346 w 3884395"/>
              <a:gd name="connsiteY60-5334" fmla="*/ 202368 h 5017575"/>
              <a:gd name="connsiteX61-5335" fmla="*/ 3102286 w 3884395"/>
              <a:gd name="connsiteY61-5336" fmla="*/ 400488 h 5017575"/>
              <a:gd name="connsiteX62-5337" fmla="*/ 3285166 w 3884395"/>
              <a:gd name="connsiteY62-5338" fmla="*/ 651948 h 5017575"/>
              <a:gd name="connsiteX63-5339" fmla="*/ 3407086 w 3884395"/>
              <a:gd name="connsiteY63-5340" fmla="*/ 918648 h 5017575"/>
              <a:gd name="connsiteX64-5341" fmla="*/ 3475666 w 3884395"/>
              <a:gd name="connsiteY64-5342" fmla="*/ 1238688 h 5017575"/>
              <a:gd name="connsiteX65-5343" fmla="*/ 3506146 w 3884395"/>
              <a:gd name="connsiteY65-5344" fmla="*/ 1543488 h 5017575"/>
              <a:gd name="connsiteX66-5345" fmla="*/ 3506146 w 3884395"/>
              <a:gd name="connsiteY66-5346" fmla="*/ 1962588 h 5017575"/>
              <a:gd name="connsiteX67-5347" fmla="*/ 3338506 w 3884395"/>
              <a:gd name="connsiteY67-5348" fmla="*/ 2305488 h 5017575"/>
              <a:gd name="connsiteX68-5349" fmla="*/ 3254686 w 3884395"/>
              <a:gd name="connsiteY68-5350" fmla="*/ 2473128 h 5017575"/>
              <a:gd name="connsiteX69-5351" fmla="*/ 3132766 w 3884395"/>
              <a:gd name="connsiteY69-5352" fmla="*/ 2663628 h 5017575"/>
              <a:gd name="connsiteX70-5353" fmla="*/ 3071806 w 3884395"/>
              <a:gd name="connsiteY70-5354" fmla="*/ 2838888 h 5017575"/>
              <a:gd name="connsiteX71-5355" fmla="*/ 3064186 w 3884395"/>
              <a:gd name="connsiteY71-5356" fmla="*/ 2915088 h 5017575"/>
              <a:gd name="connsiteX72-5357" fmla="*/ 3018466 w 3884395"/>
              <a:gd name="connsiteY72-5358" fmla="*/ 3014148 h 5017575"/>
              <a:gd name="connsiteX73-5359" fmla="*/ 2980366 w 3884395"/>
              <a:gd name="connsiteY73-5360" fmla="*/ 3082728 h 5017575"/>
              <a:gd name="connsiteX74-5361" fmla="*/ 2957506 w 3884395"/>
              <a:gd name="connsiteY74-5362" fmla="*/ 3120828 h 5017575"/>
              <a:gd name="connsiteX75-5363" fmla="*/ 2957506 w 3884395"/>
              <a:gd name="connsiteY75-5364" fmla="*/ 3555168 h 5017575"/>
              <a:gd name="connsiteX76-5365" fmla="*/ 3010846 w 3884395"/>
              <a:gd name="connsiteY76-5366" fmla="*/ 3539928 h 5017575"/>
              <a:gd name="connsiteX77-5367" fmla="*/ 3109906 w 3884395"/>
              <a:gd name="connsiteY77-5368" fmla="*/ 3570408 h 5017575"/>
              <a:gd name="connsiteX78-5369" fmla="*/ 3140386 w 3884395"/>
              <a:gd name="connsiteY78-5370" fmla="*/ 3631368 h 5017575"/>
              <a:gd name="connsiteX79-5371" fmla="*/ 3117526 w 3884395"/>
              <a:gd name="connsiteY79-5372" fmla="*/ 3738048 h 5017575"/>
              <a:gd name="connsiteX80-5373" fmla="*/ 3125146 w 3884395"/>
              <a:gd name="connsiteY80-5374" fmla="*/ 4103808 h 5017575"/>
              <a:gd name="connsiteX81-5375" fmla="*/ 3163246 w 3884395"/>
              <a:gd name="connsiteY81-5376" fmla="*/ 4157148 h 5017575"/>
              <a:gd name="connsiteX82-5377" fmla="*/ 3201346 w 3884395"/>
              <a:gd name="connsiteY82-5378" fmla="*/ 4164768 h 5017575"/>
              <a:gd name="connsiteX83-5379" fmla="*/ 3231826 w 3884395"/>
              <a:gd name="connsiteY83-5380" fmla="*/ 4172388 h 5017575"/>
              <a:gd name="connsiteX84-5381" fmla="*/ 3285166 w 3884395"/>
              <a:gd name="connsiteY84-5382" fmla="*/ 4294308 h 5017575"/>
              <a:gd name="connsiteX85-5383" fmla="*/ 3300406 w 3884395"/>
              <a:gd name="connsiteY85-5384" fmla="*/ 4347648 h 5017575"/>
              <a:gd name="connsiteX86-5385" fmla="*/ 3330886 w 3884395"/>
              <a:gd name="connsiteY86-5386" fmla="*/ 4408608 h 5017575"/>
              <a:gd name="connsiteX87-5387" fmla="*/ 3551866 w 3884395"/>
              <a:gd name="connsiteY87-5388" fmla="*/ 4644828 h 5017575"/>
              <a:gd name="connsiteX88-5389" fmla="*/ 3884395 w 3884395"/>
              <a:gd name="connsiteY88-5390" fmla="*/ 5017575 h 5017575"/>
              <a:gd name="connsiteX0-5391" fmla="*/ 707488 w 3889897"/>
              <a:gd name="connsiteY0-5392" fmla="*/ 5008470 h 5020326"/>
              <a:gd name="connsiteX1-5393" fmla="*/ 961066 w 3889897"/>
              <a:gd name="connsiteY1-5394" fmla="*/ 4644828 h 5020326"/>
              <a:gd name="connsiteX2-5395" fmla="*/ 1342066 w 3889897"/>
              <a:gd name="connsiteY2-5396" fmla="*/ 4172388 h 5020326"/>
              <a:gd name="connsiteX3-5397" fmla="*/ 1258246 w 3889897"/>
              <a:gd name="connsiteY3-5398" fmla="*/ 4012368 h 5020326"/>
              <a:gd name="connsiteX4-5399" fmla="*/ 1204906 w 3889897"/>
              <a:gd name="connsiteY4-5400" fmla="*/ 3928548 h 5020326"/>
              <a:gd name="connsiteX5-5401" fmla="*/ 1174426 w 3889897"/>
              <a:gd name="connsiteY5-5402" fmla="*/ 3768528 h 5020326"/>
              <a:gd name="connsiteX6-5403" fmla="*/ 1151566 w 3889897"/>
              <a:gd name="connsiteY6-5404" fmla="*/ 3699948 h 5020326"/>
              <a:gd name="connsiteX7-5405" fmla="*/ 1143946 w 3889897"/>
              <a:gd name="connsiteY7-5406" fmla="*/ 3669468 h 5020326"/>
              <a:gd name="connsiteX8-5407" fmla="*/ 1067746 w 3889897"/>
              <a:gd name="connsiteY8-5408" fmla="*/ 3661848 h 5020326"/>
              <a:gd name="connsiteX9-5409" fmla="*/ 938206 w 3889897"/>
              <a:gd name="connsiteY9-5410" fmla="*/ 3669468 h 5020326"/>
              <a:gd name="connsiteX10-5411" fmla="*/ 831526 w 3889897"/>
              <a:gd name="connsiteY10-5412" fmla="*/ 3692328 h 5020326"/>
              <a:gd name="connsiteX11-5413" fmla="*/ 610546 w 3889897"/>
              <a:gd name="connsiteY11-5414" fmla="*/ 3738048 h 5020326"/>
              <a:gd name="connsiteX12-5415" fmla="*/ 389566 w 3889897"/>
              <a:gd name="connsiteY12-5416" fmla="*/ 3638988 h 5020326"/>
              <a:gd name="connsiteX13-5417" fmla="*/ 381946 w 3889897"/>
              <a:gd name="connsiteY13-5418" fmla="*/ 3326568 h 5020326"/>
              <a:gd name="connsiteX14-5419" fmla="*/ 420046 w 3889897"/>
              <a:gd name="connsiteY14-5420" fmla="*/ 3227508 h 5020326"/>
              <a:gd name="connsiteX15-5421" fmla="*/ 389566 w 3889897"/>
              <a:gd name="connsiteY15-5422" fmla="*/ 3166548 h 5020326"/>
              <a:gd name="connsiteX16-5423" fmla="*/ 351466 w 3889897"/>
              <a:gd name="connsiteY16-5424" fmla="*/ 3105588 h 5020326"/>
              <a:gd name="connsiteX17-5425" fmla="*/ 397186 w 3889897"/>
              <a:gd name="connsiteY17-5426" fmla="*/ 3021768 h 5020326"/>
              <a:gd name="connsiteX18-5427" fmla="*/ 488626 w 3889897"/>
              <a:gd name="connsiteY18-5428" fmla="*/ 2998908 h 5020326"/>
              <a:gd name="connsiteX19-5429" fmla="*/ 471956 w 3889897"/>
              <a:gd name="connsiteY19-5430" fmla="*/ 2942709 h 5020326"/>
              <a:gd name="connsiteX20-5431" fmla="*/ 435286 w 3889897"/>
              <a:gd name="connsiteY20-5432" fmla="*/ 2930328 h 5020326"/>
              <a:gd name="connsiteX21-5433" fmla="*/ 389566 w 3889897"/>
              <a:gd name="connsiteY21-5434" fmla="*/ 2930328 h 5020326"/>
              <a:gd name="connsiteX22-5435" fmla="*/ 314000 w 3889897"/>
              <a:gd name="connsiteY22-5436" fmla="*/ 2893495 h 5020326"/>
              <a:gd name="connsiteX23-5437" fmla="*/ 320986 w 3889897"/>
              <a:gd name="connsiteY23-5438" fmla="*/ 2846508 h 5020326"/>
              <a:gd name="connsiteX24-5439" fmla="*/ 328606 w 3889897"/>
              <a:gd name="connsiteY24-5440" fmla="*/ 2793168 h 5020326"/>
              <a:gd name="connsiteX25-5441" fmla="*/ 313366 w 3889897"/>
              <a:gd name="connsiteY25-5442" fmla="*/ 2732208 h 5020326"/>
              <a:gd name="connsiteX26-5443" fmla="*/ 267646 w 3889897"/>
              <a:gd name="connsiteY26-5444" fmla="*/ 2671248 h 5020326"/>
              <a:gd name="connsiteX27-5445" fmla="*/ 176206 w 3889897"/>
              <a:gd name="connsiteY27-5446" fmla="*/ 2656008 h 5020326"/>
              <a:gd name="connsiteX28-5447" fmla="*/ 54286 w 3889897"/>
              <a:gd name="connsiteY28-5448" fmla="*/ 2610288 h 5020326"/>
              <a:gd name="connsiteX29-5449" fmla="*/ 7931 w 3889897"/>
              <a:gd name="connsiteY29-5450" fmla="*/ 2563298 h 5020326"/>
              <a:gd name="connsiteX30-5451" fmla="*/ 8566 w 3889897"/>
              <a:gd name="connsiteY30-5452" fmla="*/ 2488368 h 5020326"/>
              <a:gd name="connsiteX31-5453" fmla="*/ 92386 w 3889897"/>
              <a:gd name="connsiteY31-5454" fmla="*/ 2335968 h 5020326"/>
              <a:gd name="connsiteX32-5455" fmla="*/ 221926 w 3889897"/>
              <a:gd name="connsiteY32-5456" fmla="*/ 2175948 h 5020326"/>
              <a:gd name="connsiteX33-5457" fmla="*/ 282886 w 3889897"/>
              <a:gd name="connsiteY33-5458" fmla="*/ 2084508 h 5020326"/>
              <a:gd name="connsiteX34-5459" fmla="*/ 328606 w 3889897"/>
              <a:gd name="connsiteY34-5460" fmla="*/ 1977828 h 5020326"/>
              <a:gd name="connsiteX35-5461" fmla="*/ 359086 w 3889897"/>
              <a:gd name="connsiteY35-5462" fmla="*/ 1871148 h 5020326"/>
              <a:gd name="connsiteX36-5463" fmla="*/ 374326 w 3889897"/>
              <a:gd name="connsiteY36-5464" fmla="*/ 1810188 h 5020326"/>
              <a:gd name="connsiteX37-5465" fmla="*/ 343846 w 3889897"/>
              <a:gd name="connsiteY37-5466" fmla="*/ 1756848 h 5020326"/>
              <a:gd name="connsiteX38-5467" fmla="*/ 328606 w 3889897"/>
              <a:gd name="connsiteY38-5468" fmla="*/ 1680648 h 5020326"/>
              <a:gd name="connsiteX39-5469" fmla="*/ 412426 w 3889897"/>
              <a:gd name="connsiteY39-5470" fmla="*/ 1474908 h 5020326"/>
              <a:gd name="connsiteX40-5471" fmla="*/ 442906 w 3889897"/>
              <a:gd name="connsiteY40-5472" fmla="*/ 1307268 h 5020326"/>
              <a:gd name="connsiteX41-5473" fmla="*/ 465766 w 3889897"/>
              <a:gd name="connsiteY41-5474" fmla="*/ 1192968 h 5020326"/>
              <a:gd name="connsiteX42-5475" fmla="*/ 503866 w 3889897"/>
              <a:gd name="connsiteY42-5476" fmla="*/ 1055808 h 5020326"/>
              <a:gd name="connsiteX43-5477" fmla="*/ 557206 w 3889897"/>
              <a:gd name="connsiteY43-5478" fmla="*/ 888168 h 5020326"/>
              <a:gd name="connsiteX44-5479" fmla="*/ 503866 w 3889897"/>
              <a:gd name="connsiteY44-5480" fmla="*/ 888168 h 5020326"/>
              <a:gd name="connsiteX45-5481" fmla="*/ 412426 w 3889897"/>
              <a:gd name="connsiteY45-5482" fmla="*/ 834828 h 5020326"/>
              <a:gd name="connsiteX46-5483" fmla="*/ 328606 w 3889897"/>
              <a:gd name="connsiteY46-5484" fmla="*/ 789108 h 5020326"/>
              <a:gd name="connsiteX47-5485" fmla="*/ 260026 w 3889897"/>
              <a:gd name="connsiteY47-5486" fmla="*/ 773868 h 5020326"/>
              <a:gd name="connsiteX48-5487" fmla="*/ 214306 w 3889897"/>
              <a:gd name="connsiteY48-5488" fmla="*/ 751008 h 5020326"/>
              <a:gd name="connsiteX49-5489" fmla="*/ 260026 w 3889897"/>
              <a:gd name="connsiteY49-5490" fmla="*/ 674808 h 5020326"/>
              <a:gd name="connsiteX50-5491" fmla="*/ 374326 w 3889897"/>
              <a:gd name="connsiteY50-5492" fmla="*/ 606228 h 5020326"/>
              <a:gd name="connsiteX51-5493" fmla="*/ 557206 w 3889897"/>
              <a:gd name="connsiteY51-5494" fmla="*/ 507168 h 5020326"/>
              <a:gd name="connsiteX52-5495" fmla="*/ 656266 w 3889897"/>
              <a:gd name="connsiteY52-5496" fmla="*/ 423348 h 5020326"/>
              <a:gd name="connsiteX53-5497" fmla="*/ 892486 w 3889897"/>
              <a:gd name="connsiteY53-5498" fmla="*/ 232848 h 5020326"/>
              <a:gd name="connsiteX54-5499" fmla="*/ 1174426 w 3889897"/>
              <a:gd name="connsiteY54-5500" fmla="*/ 80448 h 5020326"/>
              <a:gd name="connsiteX55-5501" fmla="*/ 1593526 w 3889897"/>
              <a:gd name="connsiteY55-5502" fmla="*/ 11868 h 5020326"/>
              <a:gd name="connsiteX56-5503" fmla="*/ 1944046 w 3889897"/>
              <a:gd name="connsiteY56-5504" fmla="*/ 4248 h 5020326"/>
              <a:gd name="connsiteX57-5505" fmla="*/ 2172646 w 3889897"/>
              <a:gd name="connsiteY57-5506" fmla="*/ 4248 h 5020326"/>
              <a:gd name="connsiteX58-5507" fmla="*/ 2393626 w 3889897"/>
              <a:gd name="connsiteY58-5508" fmla="*/ 57588 h 5020326"/>
              <a:gd name="connsiteX59-5509" fmla="*/ 2667946 w 3889897"/>
              <a:gd name="connsiteY59-5510" fmla="*/ 133788 h 5020326"/>
              <a:gd name="connsiteX60-5511" fmla="*/ 2820346 w 3889897"/>
              <a:gd name="connsiteY60-5512" fmla="*/ 202368 h 5020326"/>
              <a:gd name="connsiteX61-5513" fmla="*/ 3102286 w 3889897"/>
              <a:gd name="connsiteY61-5514" fmla="*/ 400488 h 5020326"/>
              <a:gd name="connsiteX62-5515" fmla="*/ 3285166 w 3889897"/>
              <a:gd name="connsiteY62-5516" fmla="*/ 651948 h 5020326"/>
              <a:gd name="connsiteX63-5517" fmla="*/ 3407086 w 3889897"/>
              <a:gd name="connsiteY63-5518" fmla="*/ 918648 h 5020326"/>
              <a:gd name="connsiteX64-5519" fmla="*/ 3475666 w 3889897"/>
              <a:gd name="connsiteY64-5520" fmla="*/ 1238688 h 5020326"/>
              <a:gd name="connsiteX65-5521" fmla="*/ 3506146 w 3889897"/>
              <a:gd name="connsiteY65-5522" fmla="*/ 1543488 h 5020326"/>
              <a:gd name="connsiteX66-5523" fmla="*/ 3506146 w 3889897"/>
              <a:gd name="connsiteY66-5524" fmla="*/ 1962588 h 5020326"/>
              <a:gd name="connsiteX67-5525" fmla="*/ 3338506 w 3889897"/>
              <a:gd name="connsiteY67-5526" fmla="*/ 2305488 h 5020326"/>
              <a:gd name="connsiteX68-5527" fmla="*/ 3254686 w 3889897"/>
              <a:gd name="connsiteY68-5528" fmla="*/ 2473128 h 5020326"/>
              <a:gd name="connsiteX69-5529" fmla="*/ 3132766 w 3889897"/>
              <a:gd name="connsiteY69-5530" fmla="*/ 2663628 h 5020326"/>
              <a:gd name="connsiteX70-5531" fmla="*/ 3071806 w 3889897"/>
              <a:gd name="connsiteY70-5532" fmla="*/ 2838888 h 5020326"/>
              <a:gd name="connsiteX71-5533" fmla="*/ 3064186 w 3889897"/>
              <a:gd name="connsiteY71-5534" fmla="*/ 2915088 h 5020326"/>
              <a:gd name="connsiteX72-5535" fmla="*/ 3018466 w 3889897"/>
              <a:gd name="connsiteY72-5536" fmla="*/ 3014148 h 5020326"/>
              <a:gd name="connsiteX73-5537" fmla="*/ 2980366 w 3889897"/>
              <a:gd name="connsiteY73-5538" fmla="*/ 3082728 h 5020326"/>
              <a:gd name="connsiteX74-5539" fmla="*/ 2957506 w 3889897"/>
              <a:gd name="connsiteY74-5540" fmla="*/ 3120828 h 5020326"/>
              <a:gd name="connsiteX75-5541" fmla="*/ 2957506 w 3889897"/>
              <a:gd name="connsiteY75-5542" fmla="*/ 3555168 h 5020326"/>
              <a:gd name="connsiteX76-5543" fmla="*/ 3010846 w 3889897"/>
              <a:gd name="connsiteY76-5544" fmla="*/ 3539928 h 5020326"/>
              <a:gd name="connsiteX77-5545" fmla="*/ 3109906 w 3889897"/>
              <a:gd name="connsiteY77-5546" fmla="*/ 3570408 h 5020326"/>
              <a:gd name="connsiteX78-5547" fmla="*/ 3140386 w 3889897"/>
              <a:gd name="connsiteY78-5548" fmla="*/ 3631368 h 5020326"/>
              <a:gd name="connsiteX79-5549" fmla="*/ 3117526 w 3889897"/>
              <a:gd name="connsiteY79-5550" fmla="*/ 3738048 h 5020326"/>
              <a:gd name="connsiteX80-5551" fmla="*/ 3125146 w 3889897"/>
              <a:gd name="connsiteY80-5552" fmla="*/ 4103808 h 5020326"/>
              <a:gd name="connsiteX81-5553" fmla="*/ 3163246 w 3889897"/>
              <a:gd name="connsiteY81-5554" fmla="*/ 4157148 h 5020326"/>
              <a:gd name="connsiteX82-5555" fmla="*/ 3201346 w 3889897"/>
              <a:gd name="connsiteY82-5556" fmla="*/ 4164768 h 5020326"/>
              <a:gd name="connsiteX83-5557" fmla="*/ 3231826 w 3889897"/>
              <a:gd name="connsiteY83-5558" fmla="*/ 4172388 h 5020326"/>
              <a:gd name="connsiteX84-5559" fmla="*/ 3285166 w 3889897"/>
              <a:gd name="connsiteY84-5560" fmla="*/ 4294308 h 5020326"/>
              <a:gd name="connsiteX85-5561" fmla="*/ 3300406 w 3889897"/>
              <a:gd name="connsiteY85-5562" fmla="*/ 4347648 h 5020326"/>
              <a:gd name="connsiteX86-5563" fmla="*/ 3330886 w 3889897"/>
              <a:gd name="connsiteY86-5564" fmla="*/ 4408608 h 5020326"/>
              <a:gd name="connsiteX87-5565" fmla="*/ 3551866 w 3889897"/>
              <a:gd name="connsiteY87-5566" fmla="*/ 4644828 h 5020326"/>
              <a:gd name="connsiteX88-5567" fmla="*/ 3889897 w 3889897"/>
              <a:gd name="connsiteY88-5568" fmla="*/ 5020326 h 5020326"/>
              <a:gd name="connsiteX0-5569" fmla="*/ 704737 w 3889897"/>
              <a:gd name="connsiteY0-5570" fmla="*/ 5016723 h 5020326"/>
              <a:gd name="connsiteX1-5571" fmla="*/ 961066 w 3889897"/>
              <a:gd name="connsiteY1-5572" fmla="*/ 4644828 h 5020326"/>
              <a:gd name="connsiteX2-5573" fmla="*/ 1342066 w 3889897"/>
              <a:gd name="connsiteY2-5574" fmla="*/ 4172388 h 5020326"/>
              <a:gd name="connsiteX3-5575" fmla="*/ 1258246 w 3889897"/>
              <a:gd name="connsiteY3-5576" fmla="*/ 4012368 h 5020326"/>
              <a:gd name="connsiteX4-5577" fmla="*/ 1204906 w 3889897"/>
              <a:gd name="connsiteY4-5578" fmla="*/ 3928548 h 5020326"/>
              <a:gd name="connsiteX5-5579" fmla="*/ 1174426 w 3889897"/>
              <a:gd name="connsiteY5-5580" fmla="*/ 3768528 h 5020326"/>
              <a:gd name="connsiteX6-5581" fmla="*/ 1151566 w 3889897"/>
              <a:gd name="connsiteY6-5582" fmla="*/ 3699948 h 5020326"/>
              <a:gd name="connsiteX7-5583" fmla="*/ 1143946 w 3889897"/>
              <a:gd name="connsiteY7-5584" fmla="*/ 3669468 h 5020326"/>
              <a:gd name="connsiteX8-5585" fmla="*/ 1067746 w 3889897"/>
              <a:gd name="connsiteY8-5586" fmla="*/ 3661848 h 5020326"/>
              <a:gd name="connsiteX9-5587" fmla="*/ 938206 w 3889897"/>
              <a:gd name="connsiteY9-5588" fmla="*/ 3669468 h 5020326"/>
              <a:gd name="connsiteX10-5589" fmla="*/ 831526 w 3889897"/>
              <a:gd name="connsiteY10-5590" fmla="*/ 3692328 h 5020326"/>
              <a:gd name="connsiteX11-5591" fmla="*/ 610546 w 3889897"/>
              <a:gd name="connsiteY11-5592" fmla="*/ 3738048 h 5020326"/>
              <a:gd name="connsiteX12-5593" fmla="*/ 389566 w 3889897"/>
              <a:gd name="connsiteY12-5594" fmla="*/ 3638988 h 5020326"/>
              <a:gd name="connsiteX13-5595" fmla="*/ 381946 w 3889897"/>
              <a:gd name="connsiteY13-5596" fmla="*/ 3326568 h 5020326"/>
              <a:gd name="connsiteX14-5597" fmla="*/ 420046 w 3889897"/>
              <a:gd name="connsiteY14-5598" fmla="*/ 3227508 h 5020326"/>
              <a:gd name="connsiteX15-5599" fmla="*/ 389566 w 3889897"/>
              <a:gd name="connsiteY15-5600" fmla="*/ 3166548 h 5020326"/>
              <a:gd name="connsiteX16-5601" fmla="*/ 351466 w 3889897"/>
              <a:gd name="connsiteY16-5602" fmla="*/ 3105588 h 5020326"/>
              <a:gd name="connsiteX17-5603" fmla="*/ 397186 w 3889897"/>
              <a:gd name="connsiteY17-5604" fmla="*/ 3021768 h 5020326"/>
              <a:gd name="connsiteX18-5605" fmla="*/ 488626 w 3889897"/>
              <a:gd name="connsiteY18-5606" fmla="*/ 2998908 h 5020326"/>
              <a:gd name="connsiteX19-5607" fmla="*/ 471956 w 3889897"/>
              <a:gd name="connsiteY19-5608" fmla="*/ 2942709 h 5020326"/>
              <a:gd name="connsiteX20-5609" fmla="*/ 435286 w 3889897"/>
              <a:gd name="connsiteY20-5610" fmla="*/ 2930328 h 5020326"/>
              <a:gd name="connsiteX21-5611" fmla="*/ 389566 w 3889897"/>
              <a:gd name="connsiteY21-5612" fmla="*/ 2930328 h 5020326"/>
              <a:gd name="connsiteX22-5613" fmla="*/ 314000 w 3889897"/>
              <a:gd name="connsiteY22-5614" fmla="*/ 2893495 h 5020326"/>
              <a:gd name="connsiteX23-5615" fmla="*/ 320986 w 3889897"/>
              <a:gd name="connsiteY23-5616" fmla="*/ 2846508 h 5020326"/>
              <a:gd name="connsiteX24-5617" fmla="*/ 328606 w 3889897"/>
              <a:gd name="connsiteY24-5618" fmla="*/ 2793168 h 5020326"/>
              <a:gd name="connsiteX25-5619" fmla="*/ 313366 w 3889897"/>
              <a:gd name="connsiteY25-5620" fmla="*/ 2732208 h 5020326"/>
              <a:gd name="connsiteX26-5621" fmla="*/ 267646 w 3889897"/>
              <a:gd name="connsiteY26-5622" fmla="*/ 2671248 h 5020326"/>
              <a:gd name="connsiteX27-5623" fmla="*/ 176206 w 3889897"/>
              <a:gd name="connsiteY27-5624" fmla="*/ 2656008 h 5020326"/>
              <a:gd name="connsiteX28-5625" fmla="*/ 54286 w 3889897"/>
              <a:gd name="connsiteY28-5626" fmla="*/ 2610288 h 5020326"/>
              <a:gd name="connsiteX29-5627" fmla="*/ 7931 w 3889897"/>
              <a:gd name="connsiteY29-5628" fmla="*/ 2563298 h 5020326"/>
              <a:gd name="connsiteX30-5629" fmla="*/ 8566 w 3889897"/>
              <a:gd name="connsiteY30-5630" fmla="*/ 2488368 h 5020326"/>
              <a:gd name="connsiteX31-5631" fmla="*/ 92386 w 3889897"/>
              <a:gd name="connsiteY31-5632" fmla="*/ 2335968 h 5020326"/>
              <a:gd name="connsiteX32-5633" fmla="*/ 221926 w 3889897"/>
              <a:gd name="connsiteY32-5634" fmla="*/ 2175948 h 5020326"/>
              <a:gd name="connsiteX33-5635" fmla="*/ 282886 w 3889897"/>
              <a:gd name="connsiteY33-5636" fmla="*/ 2084508 h 5020326"/>
              <a:gd name="connsiteX34-5637" fmla="*/ 328606 w 3889897"/>
              <a:gd name="connsiteY34-5638" fmla="*/ 1977828 h 5020326"/>
              <a:gd name="connsiteX35-5639" fmla="*/ 359086 w 3889897"/>
              <a:gd name="connsiteY35-5640" fmla="*/ 1871148 h 5020326"/>
              <a:gd name="connsiteX36-5641" fmla="*/ 374326 w 3889897"/>
              <a:gd name="connsiteY36-5642" fmla="*/ 1810188 h 5020326"/>
              <a:gd name="connsiteX37-5643" fmla="*/ 343846 w 3889897"/>
              <a:gd name="connsiteY37-5644" fmla="*/ 1756848 h 5020326"/>
              <a:gd name="connsiteX38-5645" fmla="*/ 328606 w 3889897"/>
              <a:gd name="connsiteY38-5646" fmla="*/ 1680648 h 5020326"/>
              <a:gd name="connsiteX39-5647" fmla="*/ 412426 w 3889897"/>
              <a:gd name="connsiteY39-5648" fmla="*/ 1474908 h 5020326"/>
              <a:gd name="connsiteX40-5649" fmla="*/ 442906 w 3889897"/>
              <a:gd name="connsiteY40-5650" fmla="*/ 1307268 h 5020326"/>
              <a:gd name="connsiteX41-5651" fmla="*/ 465766 w 3889897"/>
              <a:gd name="connsiteY41-5652" fmla="*/ 1192968 h 5020326"/>
              <a:gd name="connsiteX42-5653" fmla="*/ 503866 w 3889897"/>
              <a:gd name="connsiteY42-5654" fmla="*/ 1055808 h 5020326"/>
              <a:gd name="connsiteX43-5655" fmla="*/ 557206 w 3889897"/>
              <a:gd name="connsiteY43-5656" fmla="*/ 888168 h 5020326"/>
              <a:gd name="connsiteX44-5657" fmla="*/ 503866 w 3889897"/>
              <a:gd name="connsiteY44-5658" fmla="*/ 888168 h 5020326"/>
              <a:gd name="connsiteX45-5659" fmla="*/ 412426 w 3889897"/>
              <a:gd name="connsiteY45-5660" fmla="*/ 834828 h 5020326"/>
              <a:gd name="connsiteX46-5661" fmla="*/ 328606 w 3889897"/>
              <a:gd name="connsiteY46-5662" fmla="*/ 789108 h 5020326"/>
              <a:gd name="connsiteX47-5663" fmla="*/ 260026 w 3889897"/>
              <a:gd name="connsiteY47-5664" fmla="*/ 773868 h 5020326"/>
              <a:gd name="connsiteX48-5665" fmla="*/ 214306 w 3889897"/>
              <a:gd name="connsiteY48-5666" fmla="*/ 751008 h 5020326"/>
              <a:gd name="connsiteX49-5667" fmla="*/ 260026 w 3889897"/>
              <a:gd name="connsiteY49-5668" fmla="*/ 674808 h 5020326"/>
              <a:gd name="connsiteX50-5669" fmla="*/ 374326 w 3889897"/>
              <a:gd name="connsiteY50-5670" fmla="*/ 606228 h 5020326"/>
              <a:gd name="connsiteX51-5671" fmla="*/ 557206 w 3889897"/>
              <a:gd name="connsiteY51-5672" fmla="*/ 507168 h 5020326"/>
              <a:gd name="connsiteX52-5673" fmla="*/ 656266 w 3889897"/>
              <a:gd name="connsiteY52-5674" fmla="*/ 423348 h 5020326"/>
              <a:gd name="connsiteX53-5675" fmla="*/ 892486 w 3889897"/>
              <a:gd name="connsiteY53-5676" fmla="*/ 232848 h 5020326"/>
              <a:gd name="connsiteX54-5677" fmla="*/ 1174426 w 3889897"/>
              <a:gd name="connsiteY54-5678" fmla="*/ 80448 h 5020326"/>
              <a:gd name="connsiteX55-5679" fmla="*/ 1593526 w 3889897"/>
              <a:gd name="connsiteY55-5680" fmla="*/ 11868 h 5020326"/>
              <a:gd name="connsiteX56-5681" fmla="*/ 1944046 w 3889897"/>
              <a:gd name="connsiteY56-5682" fmla="*/ 4248 h 5020326"/>
              <a:gd name="connsiteX57-5683" fmla="*/ 2172646 w 3889897"/>
              <a:gd name="connsiteY57-5684" fmla="*/ 4248 h 5020326"/>
              <a:gd name="connsiteX58-5685" fmla="*/ 2393626 w 3889897"/>
              <a:gd name="connsiteY58-5686" fmla="*/ 57588 h 5020326"/>
              <a:gd name="connsiteX59-5687" fmla="*/ 2667946 w 3889897"/>
              <a:gd name="connsiteY59-5688" fmla="*/ 133788 h 5020326"/>
              <a:gd name="connsiteX60-5689" fmla="*/ 2820346 w 3889897"/>
              <a:gd name="connsiteY60-5690" fmla="*/ 202368 h 5020326"/>
              <a:gd name="connsiteX61-5691" fmla="*/ 3102286 w 3889897"/>
              <a:gd name="connsiteY61-5692" fmla="*/ 400488 h 5020326"/>
              <a:gd name="connsiteX62-5693" fmla="*/ 3285166 w 3889897"/>
              <a:gd name="connsiteY62-5694" fmla="*/ 651948 h 5020326"/>
              <a:gd name="connsiteX63-5695" fmla="*/ 3407086 w 3889897"/>
              <a:gd name="connsiteY63-5696" fmla="*/ 918648 h 5020326"/>
              <a:gd name="connsiteX64-5697" fmla="*/ 3475666 w 3889897"/>
              <a:gd name="connsiteY64-5698" fmla="*/ 1238688 h 5020326"/>
              <a:gd name="connsiteX65-5699" fmla="*/ 3506146 w 3889897"/>
              <a:gd name="connsiteY65-5700" fmla="*/ 1543488 h 5020326"/>
              <a:gd name="connsiteX66-5701" fmla="*/ 3506146 w 3889897"/>
              <a:gd name="connsiteY66-5702" fmla="*/ 1962588 h 5020326"/>
              <a:gd name="connsiteX67-5703" fmla="*/ 3338506 w 3889897"/>
              <a:gd name="connsiteY67-5704" fmla="*/ 2305488 h 5020326"/>
              <a:gd name="connsiteX68-5705" fmla="*/ 3254686 w 3889897"/>
              <a:gd name="connsiteY68-5706" fmla="*/ 2473128 h 5020326"/>
              <a:gd name="connsiteX69-5707" fmla="*/ 3132766 w 3889897"/>
              <a:gd name="connsiteY69-5708" fmla="*/ 2663628 h 5020326"/>
              <a:gd name="connsiteX70-5709" fmla="*/ 3071806 w 3889897"/>
              <a:gd name="connsiteY70-5710" fmla="*/ 2838888 h 5020326"/>
              <a:gd name="connsiteX71-5711" fmla="*/ 3064186 w 3889897"/>
              <a:gd name="connsiteY71-5712" fmla="*/ 2915088 h 5020326"/>
              <a:gd name="connsiteX72-5713" fmla="*/ 3018466 w 3889897"/>
              <a:gd name="connsiteY72-5714" fmla="*/ 3014148 h 5020326"/>
              <a:gd name="connsiteX73-5715" fmla="*/ 2980366 w 3889897"/>
              <a:gd name="connsiteY73-5716" fmla="*/ 3082728 h 5020326"/>
              <a:gd name="connsiteX74-5717" fmla="*/ 2957506 w 3889897"/>
              <a:gd name="connsiteY74-5718" fmla="*/ 3120828 h 5020326"/>
              <a:gd name="connsiteX75-5719" fmla="*/ 2957506 w 3889897"/>
              <a:gd name="connsiteY75-5720" fmla="*/ 3555168 h 5020326"/>
              <a:gd name="connsiteX76-5721" fmla="*/ 3010846 w 3889897"/>
              <a:gd name="connsiteY76-5722" fmla="*/ 3539928 h 5020326"/>
              <a:gd name="connsiteX77-5723" fmla="*/ 3109906 w 3889897"/>
              <a:gd name="connsiteY77-5724" fmla="*/ 3570408 h 5020326"/>
              <a:gd name="connsiteX78-5725" fmla="*/ 3140386 w 3889897"/>
              <a:gd name="connsiteY78-5726" fmla="*/ 3631368 h 5020326"/>
              <a:gd name="connsiteX79-5727" fmla="*/ 3117526 w 3889897"/>
              <a:gd name="connsiteY79-5728" fmla="*/ 3738048 h 5020326"/>
              <a:gd name="connsiteX80-5729" fmla="*/ 3125146 w 3889897"/>
              <a:gd name="connsiteY80-5730" fmla="*/ 4103808 h 5020326"/>
              <a:gd name="connsiteX81-5731" fmla="*/ 3163246 w 3889897"/>
              <a:gd name="connsiteY81-5732" fmla="*/ 4157148 h 5020326"/>
              <a:gd name="connsiteX82-5733" fmla="*/ 3201346 w 3889897"/>
              <a:gd name="connsiteY82-5734" fmla="*/ 4164768 h 5020326"/>
              <a:gd name="connsiteX83-5735" fmla="*/ 3231826 w 3889897"/>
              <a:gd name="connsiteY83-5736" fmla="*/ 4172388 h 5020326"/>
              <a:gd name="connsiteX84-5737" fmla="*/ 3285166 w 3889897"/>
              <a:gd name="connsiteY84-5738" fmla="*/ 4294308 h 5020326"/>
              <a:gd name="connsiteX85-5739" fmla="*/ 3300406 w 3889897"/>
              <a:gd name="connsiteY85-5740" fmla="*/ 4347648 h 5020326"/>
              <a:gd name="connsiteX86-5741" fmla="*/ 3330886 w 3889897"/>
              <a:gd name="connsiteY86-5742" fmla="*/ 4408608 h 5020326"/>
              <a:gd name="connsiteX87-5743" fmla="*/ 3551866 w 3889897"/>
              <a:gd name="connsiteY87-5744" fmla="*/ 4644828 h 5020326"/>
              <a:gd name="connsiteX88-5745" fmla="*/ 3889897 w 3889897"/>
              <a:gd name="connsiteY88-5746" fmla="*/ 5020326 h 5020326"/>
              <a:gd name="connsiteX0-5747" fmla="*/ 710239 w 3889897"/>
              <a:gd name="connsiteY0-5748" fmla="*/ 5024991 h 5024991"/>
              <a:gd name="connsiteX1-5749" fmla="*/ 961066 w 3889897"/>
              <a:gd name="connsiteY1-5750" fmla="*/ 4644828 h 5024991"/>
              <a:gd name="connsiteX2-5751" fmla="*/ 1342066 w 3889897"/>
              <a:gd name="connsiteY2-5752" fmla="*/ 4172388 h 5024991"/>
              <a:gd name="connsiteX3-5753" fmla="*/ 1258246 w 3889897"/>
              <a:gd name="connsiteY3-5754" fmla="*/ 4012368 h 5024991"/>
              <a:gd name="connsiteX4-5755" fmla="*/ 1204906 w 3889897"/>
              <a:gd name="connsiteY4-5756" fmla="*/ 3928548 h 5024991"/>
              <a:gd name="connsiteX5-5757" fmla="*/ 1174426 w 3889897"/>
              <a:gd name="connsiteY5-5758" fmla="*/ 3768528 h 5024991"/>
              <a:gd name="connsiteX6-5759" fmla="*/ 1151566 w 3889897"/>
              <a:gd name="connsiteY6-5760" fmla="*/ 3699948 h 5024991"/>
              <a:gd name="connsiteX7-5761" fmla="*/ 1143946 w 3889897"/>
              <a:gd name="connsiteY7-5762" fmla="*/ 3669468 h 5024991"/>
              <a:gd name="connsiteX8-5763" fmla="*/ 1067746 w 3889897"/>
              <a:gd name="connsiteY8-5764" fmla="*/ 3661848 h 5024991"/>
              <a:gd name="connsiteX9-5765" fmla="*/ 938206 w 3889897"/>
              <a:gd name="connsiteY9-5766" fmla="*/ 3669468 h 5024991"/>
              <a:gd name="connsiteX10-5767" fmla="*/ 831526 w 3889897"/>
              <a:gd name="connsiteY10-5768" fmla="*/ 3692328 h 5024991"/>
              <a:gd name="connsiteX11-5769" fmla="*/ 610546 w 3889897"/>
              <a:gd name="connsiteY11-5770" fmla="*/ 3738048 h 5024991"/>
              <a:gd name="connsiteX12-5771" fmla="*/ 389566 w 3889897"/>
              <a:gd name="connsiteY12-5772" fmla="*/ 3638988 h 5024991"/>
              <a:gd name="connsiteX13-5773" fmla="*/ 381946 w 3889897"/>
              <a:gd name="connsiteY13-5774" fmla="*/ 3326568 h 5024991"/>
              <a:gd name="connsiteX14-5775" fmla="*/ 420046 w 3889897"/>
              <a:gd name="connsiteY14-5776" fmla="*/ 3227508 h 5024991"/>
              <a:gd name="connsiteX15-5777" fmla="*/ 389566 w 3889897"/>
              <a:gd name="connsiteY15-5778" fmla="*/ 3166548 h 5024991"/>
              <a:gd name="connsiteX16-5779" fmla="*/ 351466 w 3889897"/>
              <a:gd name="connsiteY16-5780" fmla="*/ 3105588 h 5024991"/>
              <a:gd name="connsiteX17-5781" fmla="*/ 397186 w 3889897"/>
              <a:gd name="connsiteY17-5782" fmla="*/ 3021768 h 5024991"/>
              <a:gd name="connsiteX18-5783" fmla="*/ 488626 w 3889897"/>
              <a:gd name="connsiteY18-5784" fmla="*/ 2998908 h 5024991"/>
              <a:gd name="connsiteX19-5785" fmla="*/ 471956 w 3889897"/>
              <a:gd name="connsiteY19-5786" fmla="*/ 2942709 h 5024991"/>
              <a:gd name="connsiteX20-5787" fmla="*/ 435286 w 3889897"/>
              <a:gd name="connsiteY20-5788" fmla="*/ 2930328 h 5024991"/>
              <a:gd name="connsiteX21-5789" fmla="*/ 389566 w 3889897"/>
              <a:gd name="connsiteY21-5790" fmla="*/ 2930328 h 5024991"/>
              <a:gd name="connsiteX22-5791" fmla="*/ 314000 w 3889897"/>
              <a:gd name="connsiteY22-5792" fmla="*/ 2893495 h 5024991"/>
              <a:gd name="connsiteX23-5793" fmla="*/ 320986 w 3889897"/>
              <a:gd name="connsiteY23-5794" fmla="*/ 2846508 h 5024991"/>
              <a:gd name="connsiteX24-5795" fmla="*/ 328606 w 3889897"/>
              <a:gd name="connsiteY24-5796" fmla="*/ 2793168 h 5024991"/>
              <a:gd name="connsiteX25-5797" fmla="*/ 313366 w 3889897"/>
              <a:gd name="connsiteY25-5798" fmla="*/ 2732208 h 5024991"/>
              <a:gd name="connsiteX26-5799" fmla="*/ 267646 w 3889897"/>
              <a:gd name="connsiteY26-5800" fmla="*/ 2671248 h 5024991"/>
              <a:gd name="connsiteX27-5801" fmla="*/ 176206 w 3889897"/>
              <a:gd name="connsiteY27-5802" fmla="*/ 2656008 h 5024991"/>
              <a:gd name="connsiteX28-5803" fmla="*/ 54286 w 3889897"/>
              <a:gd name="connsiteY28-5804" fmla="*/ 2610288 h 5024991"/>
              <a:gd name="connsiteX29-5805" fmla="*/ 7931 w 3889897"/>
              <a:gd name="connsiteY29-5806" fmla="*/ 2563298 h 5024991"/>
              <a:gd name="connsiteX30-5807" fmla="*/ 8566 w 3889897"/>
              <a:gd name="connsiteY30-5808" fmla="*/ 2488368 h 5024991"/>
              <a:gd name="connsiteX31-5809" fmla="*/ 92386 w 3889897"/>
              <a:gd name="connsiteY31-5810" fmla="*/ 2335968 h 5024991"/>
              <a:gd name="connsiteX32-5811" fmla="*/ 221926 w 3889897"/>
              <a:gd name="connsiteY32-5812" fmla="*/ 2175948 h 5024991"/>
              <a:gd name="connsiteX33-5813" fmla="*/ 282886 w 3889897"/>
              <a:gd name="connsiteY33-5814" fmla="*/ 2084508 h 5024991"/>
              <a:gd name="connsiteX34-5815" fmla="*/ 328606 w 3889897"/>
              <a:gd name="connsiteY34-5816" fmla="*/ 1977828 h 5024991"/>
              <a:gd name="connsiteX35-5817" fmla="*/ 359086 w 3889897"/>
              <a:gd name="connsiteY35-5818" fmla="*/ 1871148 h 5024991"/>
              <a:gd name="connsiteX36-5819" fmla="*/ 374326 w 3889897"/>
              <a:gd name="connsiteY36-5820" fmla="*/ 1810188 h 5024991"/>
              <a:gd name="connsiteX37-5821" fmla="*/ 343846 w 3889897"/>
              <a:gd name="connsiteY37-5822" fmla="*/ 1756848 h 5024991"/>
              <a:gd name="connsiteX38-5823" fmla="*/ 328606 w 3889897"/>
              <a:gd name="connsiteY38-5824" fmla="*/ 1680648 h 5024991"/>
              <a:gd name="connsiteX39-5825" fmla="*/ 412426 w 3889897"/>
              <a:gd name="connsiteY39-5826" fmla="*/ 1474908 h 5024991"/>
              <a:gd name="connsiteX40-5827" fmla="*/ 442906 w 3889897"/>
              <a:gd name="connsiteY40-5828" fmla="*/ 1307268 h 5024991"/>
              <a:gd name="connsiteX41-5829" fmla="*/ 465766 w 3889897"/>
              <a:gd name="connsiteY41-5830" fmla="*/ 1192968 h 5024991"/>
              <a:gd name="connsiteX42-5831" fmla="*/ 503866 w 3889897"/>
              <a:gd name="connsiteY42-5832" fmla="*/ 1055808 h 5024991"/>
              <a:gd name="connsiteX43-5833" fmla="*/ 557206 w 3889897"/>
              <a:gd name="connsiteY43-5834" fmla="*/ 888168 h 5024991"/>
              <a:gd name="connsiteX44-5835" fmla="*/ 503866 w 3889897"/>
              <a:gd name="connsiteY44-5836" fmla="*/ 888168 h 5024991"/>
              <a:gd name="connsiteX45-5837" fmla="*/ 412426 w 3889897"/>
              <a:gd name="connsiteY45-5838" fmla="*/ 834828 h 5024991"/>
              <a:gd name="connsiteX46-5839" fmla="*/ 328606 w 3889897"/>
              <a:gd name="connsiteY46-5840" fmla="*/ 789108 h 5024991"/>
              <a:gd name="connsiteX47-5841" fmla="*/ 260026 w 3889897"/>
              <a:gd name="connsiteY47-5842" fmla="*/ 773868 h 5024991"/>
              <a:gd name="connsiteX48-5843" fmla="*/ 214306 w 3889897"/>
              <a:gd name="connsiteY48-5844" fmla="*/ 751008 h 5024991"/>
              <a:gd name="connsiteX49-5845" fmla="*/ 260026 w 3889897"/>
              <a:gd name="connsiteY49-5846" fmla="*/ 674808 h 5024991"/>
              <a:gd name="connsiteX50-5847" fmla="*/ 374326 w 3889897"/>
              <a:gd name="connsiteY50-5848" fmla="*/ 606228 h 5024991"/>
              <a:gd name="connsiteX51-5849" fmla="*/ 557206 w 3889897"/>
              <a:gd name="connsiteY51-5850" fmla="*/ 507168 h 5024991"/>
              <a:gd name="connsiteX52-5851" fmla="*/ 656266 w 3889897"/>
              <a:gd name="connsiteY52-5852" fmla="*/ 423348 h 5024991"/>
              <a:gd name="connsiteX53-5853" fmla="*/ 892486 w 3889897"/>
              <a:gd name="connsiteY53-5854" fmla="*/ 232848 h 5024991"/>
              <a:gd name="connsiteX54-5855" fmla="*/ 1174426 w 3889897"/>
              <a:gd name="connsiteY54-5856" fmla="*/ 80448 h 5024991"/>
              <a:gd name="connsiteX55-5857" fmla="*/ 1593526 w 3889897"/>
              <a:gd name="connsiteY55-5858" fmla="*/ 11868 h 5024991"/>
              <a:gd name="connsiteX56-5859" fmla="*/ 1944046 w 3889897"/>
              <a:gd name="connsiteY56-5860" fmla="*/ 4248 h 5024991"/>
              <a:gd name="connsiteX57-5861" fmla="*/ 2172646 w 3889897"/>
              <a:gd name="connsiteY57-5862" fmla="*/ 4248 h 5024991"/>
              <a:gd name="connsiteX58-5863" fmla="*/ 2393626 w 3889897"/>
              <a:gd name="connsiteY58-5864" fmla="*/ 57588 h 5024991"/>
              <a:gd name="connsiteX59-5865" fmla="*/ 2667946 w 3889897"/>
              <a:gd name="connsiteY59-5866" fmla="*/ 133788 h 5024991"/>
              <a:gd name="connsiteX60-5867" fmla="*/ 2820346 w 3889897"/>
              <a:gd name="connsiteY60-5868" fmla="*/ 202368 h 5024991"/>
              <a:gd name="connsiteX61-5869" fmla="*/ 3102286 w 3889897"/>
              <a:gd name="connsiteY61-5870" fmla="*/ 400488 h 5024991"/>
              <a:gd name="connsiteX62-5871" fmla="*/ 3285166 w 3889897"/>
              <a:gd name="connsiteY62-5872" fmla="*/ 651948 h 5024991"/>
              <a:gd name="connsiteX63-5873" fmla="*/ 3407086 w 3889897"/>
              <a:gd name="connsiteY63-5874" fmla="*/ 918648 h 5024991"/>
              <a:gd name="connsiteX64-5875" fmla="*/ 3475666 w 3889897"/>
              <a:gd name="connsiteY64-5876" fmla="*/ 1238688 h 5024991"/>
              <a:gd name="connsiteX65-5877" fmla="*/ 3506146 w 3889897"/>
              <a:gd name="connsiteY65-5878" fmla="*/ 1543488 h 5024991"/>
              <a:gd name="connsiteX66-5879" fmla="*/ 3506146 w 3889897"/>
              <a:gd name="connsiteY66-5880" fmla="*/ 1962588 h 5024991"/>
              <a:gd name="connsiteX67-5881" fmla="*/ 3338506 w 3889897"/>
              <a:gd name="connsiteY67-5882" fmla="*/ 2305488 h 5024991"/>
              <a:gd name="connsiteX68-5883" fmla="*/ 3254686 w 3889897"/>
              <a:gd name="connsiteY68-5884" fmla="*/ 2473128 h 5024991"/>
              <a:gd name="connsiteX69-5885" fmla="*/ 3132766 w 3889897"/>
              <a:gd name="connsiteY69-5886" fmla="*/ 2663628 h 5024991"/>
              <a:gd name="connsiteX70-5887" fmla="*/ 3071806 w 3889897"/>
              <a:gd name="connsiteY70-5888" fmla="*/ 2838888 h 5024991"/>
              <a:gd name="connsiteX71-5889" fmla="*/ 3064186 w 3889897"/>
              <a:gd name="connsiteY71-5890" fmla="*/ 2915088 h 5024991"/>
              <a:gd name="connsiteX72-5891" fmla="*/ 3018466 w 3889897"/>
              <a:gd name="connsiteY72-5892" fmla="*/ 3014148 h 5024991"/>
              <a:gd name="connsiteX73-5893" fmla="*/ 2980366 w 3889897"/>
              <a:gd name="connsiteY73-5894" fmla="*/ 3082728 h 5024991"/>
              <a:gd name="connsiteX74-5895" fmla="*/ 2957506 w 3889897"/>
              <a:gd name="connsiteY74-5896" fmla="*/ 3120828 h 5024991"/>
              <a:gd name="connsiteX75-5897" fmla="*/ 2957506 w 3889897"/>
              <a:gd name="connsiteY75-5898" fmla="*/ 3555168 h 5024991"/>
              <a:gd name="connsiteX76-5899" fmla="*/ 3010846 w 3889897"/>
              <a:gd name="connsiteY76-5900" fmla="*/ 3539928 h 5024991"/>
              <a:gd name="connsiteX77-5901" fmla="*/ 3109906 w 3889897"/>
              <a:gd name="connsiteY77-5902" fmla="*/ 3570408 h 5024991"/>
              <a:gd name="connsiteX78-5903" fmla="*/ 3140386 w 3889897"/>
              <a:gd name="connsiteY78-5904" fmla="*/ 3631368 h 5024991"/>
              <a:gd name="connsiteX79-5905" fmla="*/ 3117526 w 3889897"/>
              <a:gd name="connsiteY79-5906" fmla="*/ 3738048 h 5024991"/>
              <a:gd name="connsiteX80-5907" fmla="*/ 3125146 w 3889897"/>
              <a:gd name="connsiteY80-5908" fmla="*/ 4103808 h 5024991"/>
              <a:gd name="connsiteX81-5909" fmla="*/ 3163246 w 3889897"/>
              <a:gd name="connsiteY81-5910" fmla="*/ 4157148 h 5024991"/>
              <a:gd name="connsiteX82-5911" fmla="*/ 3201346 w 3889897"/>
              <a:gd name="connsiteY82-5912" fmla="*/ 4164768 h 5024991"/>
              <a:gd name="connsiteX83-5913" fmla="*/ 3231826 w 3889897"/>
              <a:gd name="connsiteY83-5914" fmla="*/ 4172388 h 5024991"/>
              <a:gd name="connsiteX84-5915" fmla="*/ 3285166 w 3889897"/>
              <a:gd name="connsiteY84-5916" fmla="*/ 4294308 h 5024991"/>
              <a:gd name="connsiteX85-5917" fmla="*/ 3300406 w 3889897"/>
              <a:gd name="connsiteY85-5918" fmla="*/ 4347648 h 5024991"/>
              <a:gd name="connsiteX86-5919" fmla="*/ 3330886 w 3889897"/>
              <a:gd name="connsiteY86-5920" fmla="*/ 4408608 h 5024991"/>
              <a:gd name="connsiteX87-5921" fmla="*/ 3551866 w 3889897"/>
              <a:gd name="connsiteY87-5922" fmla="*/ 4644828 h 5024991"/>
              <a:gd name="connsiteX88-5923" fmla="*/ 3889897 w 3889897"/>
              <a:gd name="connsiteY88-5924" fmla="*/ 5020326 h 5024991"/>
              <a:gd name="connsiteX0-5925" fmla="*/ 712990 w 3889897"/>
              <a:gd name="connsiteY0-5926" fmla="*/ 5019479 h 5020326"/>
              <a:gd name="connsiteX1-5927" fmla="*/ 961066 w 3889897"/>
              <a:gd name="connsiteY1-5928" fmla="*/ 4644828 h 5020326"/>
              <a:gd name="connsiteX2-5929" fmla="*/ 1342066 w 3889897"/>
              <a:gd name="connsiteY2-5930" fmla="*/ 4172388 h 5020326"/>
              <a:gd name="connsiteX3-5931" fmla="*/ 1258246 w 3889897"/>
              <a:gd name="connsiteY3-5932" fmla="*/ 4012368 h 5020326"/>
              <a:gd name="connsiteX4-5933" fmla="*/ 1204906 w 3889897"/>
              <a:gd name="connsiteY4-5934" fmla="*/ 3928548 h 5020326"/>
              <a:gd name="connsiteX5-5935" fmla="*/ 1174426 w 3889897"/>
              <a:gd name="connsiteY5-5936" fmla="*/ 3768528 h 5020326"/>
              <a:gd name="connsiteX6-5937" fmla="*/ 1151566 w 3889897"/>
              <a:gd name="connsiteY6-5938" fmla="*/ 3699948 h 5020326"/>
              <a:gd name="connsiteX7-5939" fmla="*/ 1143946 w 3889897"/>
              <a:gd name="connsiteY7-5940" fmla="*/ 3669468 h 5020326"/>
              <a:gd name="connsiteX8-5941" fmla="*/ 1067746 w 3889897"/>
              <a:gd name="connsiteY8-5942" fmla="*/ 3661848 h 5020326"/>
              <a:gd name="connsiteX9-5943" fmla="*/ 938206 w 3889897"/>
              <a:gd name="connsiteY9-5944" fmla="*/ 3669468 h 5020326"/>
              <a:gd name="connsiteX10-5945" fmla="*/ 831526 w 3889897"/>
              <a:gd name="connsiteY10-5946" fmla="*/ 3692328 h 5020326"/>
              <a:gd name="connsiteX11-5947" fmla="*/ 610546 w 3889897"/>
              <a:gd name="connsiteY11-5948" fmla="*/ 3738048 h 5020326"/>
              <a:gd name="connsiteX12-5949" fmla="*/ 389566 w 3889897"/>
              <a:gd name="connsiteY12-5950" fmla="*/ 3638988 h 5020326"/>
              <a:gd name="connsiteX13-5951" fmla="*/ 381946 w 3889897"/>
              <a:gd name="connsiteY13-5952" fmla="*/ 3326568 h 5020326"/>
              <a:gd name="connsiteX14-5953" fmla="*/ 420046 w 3889897"/>
              <a:gd name="connsiteY14-5954" fmla="*/ 3227508 h 5020326"/>
              <a:gd name="connsiteX15-5955" fmla="*/ 389566 w 3889897"/>
              <a:gd name="connsiteY15-5956" fmla="*/ 3166548 h 5020326"/>
              <a:gd name="connsiteX16-5957" fmla="*/ 351466 w 3889897"/>
              <a:gd name="connsiteY16-5958" fmla="*/ 3105588 h 5020326"/>
              <a:gd name="connsiteX17-5959" fmla="*/ 397186 w 3889897"/>
              <a:gd name="connsiteY17-5960" fmla="*/ 3021768 h 5020326"/>
              <a:gd name="connsiteX18-5961" fmla="*/ 488626 w 3889897"/>
              <a:gd name="connsiteY18-5962" fmla="*/ 2998908 h 5020326"/>
              <a:gd name="connsiteX19-5963" fmla="*/ 471956 w 3889897"/>
              <a:gd name="connsiteY19-5964" fmla="*/ 2942709 h 5020326"/>
              <a:gd name="connsiteX20-5965" fmla="*/ 435286 w 3889897"/>
              <a:gd name="connsiteY20-5966" fmla="*/ 2930328 h 5020326"/>
              <a:gd name="connsiteX21-5967" fmla="*/ 389566 w 3889897"/>
              <a:gd name="connsiteY21-5968" fmla="*/ 2930328 h 5020326"/>
              <a:gd name="connsiteX22-5969" fmla="*/ 314000 w 3889897"/>
              <a:gd name="connsiteY22-5970" fmla="*/ 2893495 h 5020326"/>
              <a:gd name="connsiteX23-5971" fmla="*/ 320986 w 3889897"/>
              <a:gd name="connsiteY23-5972" fmla="*/ 2846508 h 5020326"/>
              <a:gd name="connsiteX24-5973" fmla="*/ 328606 w 3889897"/>
              <a:gd name="connsiteY24-5974" fmla="*/ 2793168 h 5020326"/>
              <a:gd name="connsiteX25-5975" fmla="*/ 313366 w 3889897"/>
              <a:gd name="connsiteY25-5976" fmla="*/ 2732208 h 5020326"/>
              <a:gd name="connsiteX26-5977" fmla="*/ 267646 w 3889897"/>
              <a:gd name="connsiteY26-5978" fmla="*/ 2671248 h 5020326"/>
              <a:gd name="connsiteX27-5979" fmla="*/ 176206 w 3889897"/>
              <a:gd name="connsiteY27-5980" fmla="*/ 2656008 h 5020326"/>
              <a:gd name="connsiteX28-5981" fmla="*/ 54286 w 3889897"/>
              <a:gd name="connsiteY28-5982" fmla="*/ 2610288 h 5020326"/>
              <a:gd name="connsiteX29-5983" fmla="*/ 7931 w 3889897"/>
              <a:gd name="connsiteY29-5984" fmla="*/ 2563298 h 5020326"/>
              <a:gd name="connsiteX30-5985" fmla="*/ 8566 w 3889897"/>
              <a:gd name="connsiteY30-5986" fmla="*/ 2488368 h 5020326"/>
              <a:gd name="connsiteX31-5987" fmla="*/ 92386 w 3889897"/>
              <a:gd name="connsiteY31-5988" fmla="*/ 2335968 h 5020326"/>
              <a:gd name="connsiteX32-5989" fmla="*/ 221926 w 3889897"/>
              <a:gd name="connsiteY32-5990" fmla="*/ 2175948 h 5020326"/>
              <a:gd name="connsiteX33-5991" fmla="*/ 282886 w 3889897"/>
              <a:gd name="connsiteY33-5992" fmla="*/ 2084508 h 5020326"/>
              <a:gd name="connsiteX34-5993" fmla="*/ 328606 w 3889897"/>
              <a:gd name="connsiteY34-5994" fmla="*/ 1977828 h 5020326"/>
              <a:gd name="connsiteX35-5995" fmla="*/ 359086 w 3889897"/>
              <a:gd name="connsiteY35-5996" fmla="*/ 1871148 h 5020326"/>
              <a:gd name="connsiteX36-5997" fmla="*/ 374326 w 3889897"/>
              <a:gd name="connsiteY36-5998" fmla="*/ 1810188 h 5020326"/>
              <a:gd name="connsiteX37-5999" fmla="*/ 343846 w 3889897"/>
              <a:gd name="connsiteY37-6000" fmla="*/ 1756848 h 5020326"/>
              <a:gd name="connsiteX38-6001" fmla="*/ 328606 w 3889897"/>
              <a:gd name="connsiteY38-6002" fmla="*/ 1680648 h 5020326"/>
              <a:gd name="connsiteX39-6003" fmla="*/ 412426 w 3889897"/>
              <a:gd name="connsiteY39-6004" fmla="*/ 1474908 h 5020326"/>
              <a:gd name="connsiteX40-6005" fmla="*/ 442906 w 3889897"/>
              <a:gd name="connsiteY40-6006" fmla="*/ 1307268 h 5020326"/>
              <a:gd name="connsiteX41-6007" fmla="*/ 465766 w 3889897"/>
              <a:gd name="connsiteY41-6008" fmla="*/ 1192968 h 5020326"/>
              <a:gd name="connsiteX42-6009" fmla="*/ 503866 w 3889897"/>
              <a:gd name="connsiteY42-6010" fmla="*/ 1055808 h 5020326"/>
              <a:gd name="connsiteX43-6011" fmla="*/ 557206 w 3889897"/>
              <a:gd name="connsiteY43-6012" fmla="*/ 888168 h 5020326"/>
              <a:gd name="connsiteX44-6013" fmla="*/ 503866 w 3889897"/>
              <a:gd name="connsiteY44-6014" fmla="*/ 888168 h 5020326"/>
              <a:gd name="connsiteX45-6015" fmla="*/ 412426 w 3889897"/>
              <a:gd name="connsiteY45-6016" fmla="*/ 834828 h 5020326"/>
              <a:gd name="connsiteX46-6017" fmla="*/ 328606 w 3889897"/>
              <a:gd name="connsiteY46-6018" fmla="*/ 789108 h 5020326"/>
              <a:gd name="connsiteX47-6019" fmla="*/ 260026 w 3889897"/>
              <a:gd name="connsiteY47-6020" fmla="*/ 773868 h 5020326"/>
              <a:gd name="connsiteX48-6021" fmla="*/ 214306 w 3889897"/>
              <a:gd name="connsiteY48-6022" fmla="*/ 751008 h 5020326"/>
              <a:gd name="connsiteX49-6023" fmla="*/ 260026 w 3889897"/>
              <a:gd name="connsiteY49-6024" fmla="*/ 674808 h 5020326"/>
              <a:gd name="connsiteX50-6025" fmla="*/ 374326 w 3889897"/>
              <a:gd name="connsiteY50-6026" fmla="*/ 606228 h 5020326"/>
              <a:gd name="connsiteX51-6027" fmla="*/ 557206 w 3889897"/>
              <a:gd name="connsiteY51-6028" fmla="*/ 507168 h 5020326"/>
              <a:gd name="connsiteX52-6029" fmla="*/ 656266 w 3889897"/>
              <a:gd name="connsiteY52-6030" fmla="*/ 423348 h 5020326"/>
              <a:gd name="connsiteX53-6031" fmla="*/ 892486 w 3889897"/>
              <a:gd name="connsiteY53-6032" fmla="*/ 232848 h 5020326"/>
              <a:gd name="connsiteX54-6033" fmla="*/ 1174426 w 3889897"/>
              <a:gd name="connsiteY54-6034" fmla="*/ 80448 h 5020326"/>
              <a:gd name="connsiteX55-6035" fmla="*/ 1593526 w 3889897"/>
              <a:gd name="connsiteY55-6036" fmla="*/ 11868 h 5020326"/>
              <a:gd name="connsiteX56-6037" fmla="*/ 1944046 w 3889897"/>
              <a:gd name="connsiteY56-6038" fmla="*/ 4248 h 5020326"/>
              <a:gd name="connsiteX57-6039" fmla="*/ 2172646 w 3889897"/>
              <a:gd name="connsiteY57-6040" fmla="*/ 4248 h 5020326"/>
              <a:gd name="connsiteX58-6041" fmla="*/ 2393626 w 3889897"/>
              <a:gd name="connsiteY58-6042" fmla="*/ 57588 h 5020326"/>
              <a:gd name="connsiteX59-6043" fmla="*/ 2667946 w 3889897"/>
              <a:gd name="connsiteY59-6044" fmla="*/ 133788 h 5020326"/>
              <a:gd name="connsiteX60-6045" fmla="*/ 2820346 w 3889897"/>
              <a:gd name="connsiteY60-6046" fmla="*/ 202368 h 5020326"/>
              <a:gd name="connsiteX61-6047" fmla="*/ 3102286 w 3889897"/>
              <a:gd name="connsiteY61-6048" fmla="*/ 400488 h 5020326"/>
              <a:gd name="connsiteX62-6049" fmla="*/ 3285166 w 3889897"/>
              <a:gd name="connsiteY62-6050" fmla="*/ 651948 h 5020326"/>
              <a:gd name="connsiteX63-6051" fmla="*/ 3407086 w 3889897"/>
              <a:gd name="connsiteY63-6052" fmla="*/ 918648 h 5020326"/>
              <a:gd name="connsiteX64-6053" fmla="*/ 3475666 w 3889897"/>
              <a:gd name="connsiteY64-6054" fmla="*/ 1238688 h 5020326"/>
              <a:gd name="connsiteX65-6055" fmla="*/ 3506146 w 3889897"/>
              <a:gd name="connsiteY65-6056" fmla="*/ 1543488 h 5020326"/>
              <a:gd name="connsiteX66-6057" fmla="*/ 3506146 w 3889897"/>
              <a:gd name="connsiteY66-6058" fmla="*/ 1962588 h 5020326"/>
              <a:gd name="connsiteX67-6059" fmla="*/ 3338506 w 3889897"/>
              <a:gd name="connsiteY67-6060" fmla="*/ 2305488 h 5020326"/>
              <a:gd name="connsiteX68-6061" fmla="*/ 3254686 w 3889897"/>
              <a:gd name="connsiteY68-6062" fmla="*/ 2473128 h 5020326"/>
              <a:gd name="connsiteX69-6063" fmla="*/ 3132766 w 3889897"/>
              <a:gd name="connsiteY69-6064" fmla="*/ 2663628 h 5020326"/>
              <a:gd name="connsiteX70-6065" fmla="*/ 3071806 w 3889897"/>
              <a:gd name="connsiteY70-6066" fmla="*/ 2838888 h 5020326"/>
              <a:gd name="connsiteX71-6067" fmla="*/ 3064186 w 3889897"/>
              <a:gd name="connsiteY71-6068" fmla="*/ 2915088 h 5020326"/>
              <a:gd name="connsiteX72-6069" fmla="*/ 3018466 w 3889897"/>
              <a:gd name="connsiteY72-6070" fmla="*/ 3014148 h 5020326"/>
              <a:gd name="connsiteX73-6071" fmla="*/ 2980366 w 3889897"/>
              <a:gd name="connsiteY73-6072" fmla="*/ 3082728 h 5020326"/>
              <a:gd name="connsiteX74-6073" fmla="*/ 2957506 w 3889897"/>
              <a:gd name="connsiteY74-6074" fmla="*/ 3120828 h 5020326"/>
              <a:gd name="connsiteX75-6075" fmla="*/ 2957506 w 3889897"/>
              <a:gd name="connsiteY75-6076" fmla="*/ 3555168 h 5020326"/>
              <a:gd name="connsiteX76-6077" fmla="*/ 3010846 w 3889897"/>
              <a:gd name="connsiteY76-6078" fmla="*/ 3539928 h 5020326"/>
              <a:gd name="connsiteX77-6079" fmla="*/ 3109906 w 3889897"/>
              <a:gd name="connsiteY77-6080" fmla="*/ 3570408 h 5020326"/>
              <a:gd name="connsiteX78-6081" fmla="*/ 3140386 w 3889897"/>
              <a:gd name="connsiteY78-6082" fmla="*/ 3631368 h 5020326"/>
              <a:gd name="connsiteX79-6083" fmla="*/ 3117526 w 3889897"/>
              <a:gd name="connsiteY79-6084" fmla="*/ 3738048 h 5020326"/>
              <a:gd name="connsiteX80-6085" fmla="*/ 3125146 w 3889897"/>
              <a:gd name="connsiteY80-6086" fmla="*/ 4103808 h 5020326"/>
              <a:gd name="connsiteX81-6087" fmla="*/ 3163246 w 3889897"/>
              <a:gd name="connsiteY81-6088" fmla="*/ 4157148 h 5020326"/>
              <a:gd name="connsiteX82-6089" fmla="*/ 3201346 w 3889897"/>
              <a:gd name="connsiteY82-6090" fmla="*/ 4164768 h 5020326"/>
              <a:gd name="connsiteX83-6091" fmla="*/ 3231826 w 3889897"/>
              <a:gd name="connsiteY83-6092" fmla="*/ 4172388 h 5020326"/>
              <a:gd name="connsiteX84-6093" fmla="*/ 3285166 w 3889897"/>
              <a:gd name="connsiteY84-6094" fmla="*/ 4294308 h 5020326"/>
              <a:gd name="connsiteX85-6095" fmla="*/ 3300406 w 3889897"/>
              <a:gd name="connsiteY85-6096" fmla="*/ 4347648 h 5020326"/>
              <a:gd name="connsiteX86-6097" fmla="*/ 3330886 w 3889897"/>
              <a:gd name="connsiteY86-6098" fmla="*/ 4408608 h 5020326"/>
              <a:gd name="connsiteX87-6099" fmla="*/ 3551866 w 3889897"/>
              <a:gd name="connsiteY87-6100" fmla="*/ 4644828 h 5020326"/>
              <a:gd name="connsiteX88-6101" fmla="*/ 3889897 w 3889897"/>
              <a:gd name="connsiteY88-6102" fmla="*/ 5020326 h 5020326"/>
              <a:gd name="connsiteX0-6103" fmla="*/ 712990 w 3889897"/>
              <a:gd name="connsiteY0-6104" fmla="*/ 5019479 h 5020326"/>
              <a:gd name="connsiteX1-6105" fmla="*/ 961066 w 3889897"/>
              <a:gd name="connsiteY1-6106" fmla="*/ 4644828 h 5020326"/>
              <a:gd name="connsiteX2-6107" fmla="*/ 1342066 w 3889897"/>
              <a:gd name="connsiteY2-6108" fmla="*/ 4172388 h 5020326"/>
              <a:gd name="connsiteX3-6109" fmla="*/ 1258246 w 3889897"/>
              <a:gd name="connsiteY3-6110" fmla="*/ 4012368 h 5020326"/>
              <a:gd name="connsiteX4-6111" fmla="*/ 1204906 w 3889897"/>
              <a:gd name="connsiteY4-6112" fmla="*/ 3928548 h 5020326"/>
              <a:gd name="connsiteX5-6113" fmla="*/ 1174426 w 3889897"/>
              <a:gd name="connsiteY5-6114" fmla="*/ 3768528 h 5020326"/>
              <a:gd name="connsiteX6-6115" fmla="*/ 1151566 w 3889897"/>
              <a:gd name="connsiteY6-6116" fmla="*/ 3699948 h 5020326"/>
              <a:gd name="connsiteX7-6117" fmla="*/ 1143946 w 3889897"/>
              <a:gd name="connsiteY7-6118" fmla="*/ 3669468 h 5020326"/>
              <a:gd name="connsiteX8-6119" fmla="*/ 1067746 w 3889897"/>
              <a:gd name="connsiteY8-6120" fmla="*/ 3661848 h 5020326"/>
              <a:gd name="connsiteX9-6121" fmla="*/ 938206 w 3889897"/>
              <a:gd name="connsiteY9-6122" fmla="*/ 3669468 h 5020326"/>
              <a:gd name="connsiteX10-6123" fmla="*/ 831526 w 3889897"/>
              <a:gd name="connsiteY10-6124" fmla="*/ 3692328 h 5020326"/>
              <a:gd name="connsiteX11-6125" fmla="*/ 610546 w 3889897"/>
              <a:gd name="connsiteY11-6126" fmla="*/ 3738048 h 5020326"/>
              <a:gd name="connsiteX12-6127" fmla="*/ 389566 w 3889897"/>
              <a:gd name="connsiteY12-6128" fmla="*/ 3638988 h 5020326"/>
              <a:gd name="connsiteX13-6129" fmla="*/ 381946 w 3889897"/>
              <a:gd name="connsiteY13-6130" fmla="*/ 3326568 h 5020326"/>
              <a:gd name="connsiteX14-6131" fmla="*/ 420046 w 3889897"/>
              <a:gd name="connsiteY14-6132" fmla="*/ 3227508 h 5020326"/>
              <a:gd name="connsiteX15-6133" fmla="*/ 389566 w 3889897"/>
              <a:gd name="connsiteY15-6134" fmla="*/ 3166548 h 5020326"/>
              <a:gd name="connsiteX16-6135" fmla="*/ 351466 w 3889897"/>
              <a:gd name="connsiteY16-6136" fmla="*/ 3105588 h 5020326"/>
              <a:gd name="connsiteX17-6137" fmla="*/ 397186 w 3889897"/>
              <a:gd name="connsiteY17-6138" fmla="*/ 3021768 h 5020326"/>
              <a:gd name="connsiteX18-6139" fmla="*/ 488626 w 3889897"/>
              <a:gd name="connsiteY18-6140" fmla="*/ 2998908 h 5020326"/>
              <a:gd name="connsiteX19-6141" fmla="*/ 471956 w 3889897"/>
              <a:gd name="connsiteY19-6142" fmla="*/ 2942709 h 5020326"/>
              <a:gd name="connsiteX20-6143" fmla="*/ 435286 w 3889897"/>
              <a:gd name="connsiteY20-6144" fmla="*/ 2930328 h 5020326"/>
              <a:gd name="connsiteX21-6145" fmla="*/ 389566 w 3889897"/>
              <a:gd name="connsiteY21-6146" fmla="*/ 2930328 h 5020326"/>
              <a:gd name="connsiteX22-6147" fmla="*/ 314000 w 3889897"/>
              <a:gd name="connsiteY22-6148" fmla="*/ 2893495 h 5020326"/>
              <a:gd name="connsiteX23-6149" fmla="*/ 320986 w 3889897"/>
              <a:gd name="connsiteY23-6150" fmla="*/ 2846508 h 5020326"/>
              <a:gd name="connsiteX24-6151" fmla="*/ 328606 w 3889897"/>
              <a:gd name="connsiteY24-6152" fmla="*/ 2793168 h 5020326"/>
              <a:gd name="connsiteX25-6153" fmla="*/ 313366 w 3889897"/>
              <a:gd name="connsiteY25-6154" fmla="*/ 2732208 h 5020326"/>
              <a:gd name="connsiteX26-6155" fmla="*/ 267646 w 3889897"/>
              <a:gd name="connsiteY26-6156" fmla="*/ 2671248 h 5020326"/>
              <a:gd name="connsiteX27-6157" fmla="*/ 176206 w 3889897"/>
              <a:gd name="connsiteY27-6158" fmla="*/ 2656008 h 5020326"/>
              <a:gd name="connsiteX28-6159" fmla="*/ 54286 w 3889897"/>
              <a:gd name="connsiteY28-6160" fmla="*/ 2610288 h 5020326"/>
              <a:gd name="connsiteX29-6161" fmla="*/ 7931 w 3889897"/>
              <a:gd name="connsiteY29-6162" fmla="*/ 2563298 h 5020326"/>
              <a:gd name="connsiteX30-6163" fmla="*/ 8566 w 3889897"/>
              <a:gd name="connsiteY30-6164" fmla="*/ 2488368 h 5020326"/>
              <a:gd name="connsiteX31-6165" fmla="*/ 92386 w 3889897"/>
              <a:gd name="connsiteY31-6166" fmla="*/ 2335968 h 5020326"/>
              <a:gd name="connsiteX32-6167" fmla="*/ 221926 w 3889897"/>
              <a:gd name="connsiteY32-6168" fmla="*/ 2175948 h 5020326"/>
              <a:gd name="connsiteX33-6169" fmla="*/ 282886 w 3889897"/>
              <a:gd name="connsiteY33-6170" fmla="*/ 2084508 h 5020326"/>
              <a:gd name="connsiteX34-6171" fmla="*/ 328606 w 3889897"/>
              <a:gd name="connsiteY34-6172" fmla="*/ 1977828 h 5020326"/>
              <a:gd name="connsiteX35-6173" fmla="*/ 359086 w 3889897"/>
              <a:gd name="connsiteY35-6174" fmla="*/ 1871148 h 5020326"/>
              <a:gd name="connsiteX36-6175" fmla="*/ 374326 w 3889897"/>
              <a:gd name="connsiteY36-6176" fmla="*/ 1810188 h 5020326"/>
              <a:gd name="connsiteX37-6177" fmla="*/ 343846 w 3889897"/>
              <a:gd name="connsiteY37-6178" fmla="*/ 1756848 h 5020326"/>
              <a:gd name="connsiteX38-6179" fmla="*/ 328606 w 3889897"/>
              <a:gd name="connsiteY38-6180" fmla="*/ 1680648 h 5020326"/>
              <a:gd name="connsiteX39-6181" fmla="*/ 412426 w 3889897"/>
              <a:gd name="connsiteY39-6182" fmla="*/ 1474908 h 5020326"/>
              <a:gd name="connsiteX40-6183" fmla="*/ 442906 w 3889897"/>
              <a:gd name="connsiteY40-6184" fmla="*/ 1307268 h 5020326"/>
              <a:gd name="connsiteX41-6185" fmla="*/ 465766 w 3889897"/>
              <a:gd name="connsiteY41-6186" fmla="*/ 1192968 h 5020326"/>
              <a:gd name="connsiteX42-6187" fmla="*/ 503866 w 3889897"/>
              <a:gd name="connsiteY42-6188" fmla="*/ 1055808 h 5020326"/>
              <a:gd name="connsiteX43-6189" fmla="*/ 557206 w 3889897"/>
              <a:gd name="connsiteY43-6190" fmla="*/ 888168 h 5020326"/>
              <a:gd name="connsiteX44-6191" fmla="*/ 503866 w 3889897"/>
              <a:gd name="connsiteY44-6192" fmla="*/ 888168 h 5020326"/>
              <a:gd name="connsiteX45-6193" fmla="*/ 412426 w 3889897"/>
              <a:gd name="connsiteY45-6194" fmla="*/ 834828 h 5020326"/>
              <a:gd name="connsiteX46-6195" fmla="*/ 328606 w 3889897"/>
              <a:gd name="connsiteY46-6196" fmla="*/ 789108 h 5020326"/>
              <a:gd name="connsiteX47-6197" fmla="*/ 260026 w 3889897"/>
              <a:gd name="connsiteY47-6198" fmla="*/ 773868 h 5020326"/>
              <a:gd name="connsiteX48-6199" fmla="*/ 214306 w 3889897"/>
              <a:gd name="connsiteY48-6200" fmla="*/ 751008 h 5020326"/>
              <a:gd name="connsiteX49-6201" fmla="*/ 260026 w 3889897"/>
              <a:gd name="connsiteY49-6202" fmla="*/ 674808 h 5020326"/>
              <a:gd name="connsiteX50-6203" fmla="*/ 374326 w 3889897"/>
              <a:gd name="connsiteY50-6204" fmla="*/ 606228 h 5020326"/>
              <a:gd name="connsiteX51-6205" fmla="*/ 557206 w 3889897"/>
              <a:gd name="connsiteY51-6206" fmla="*/ 507168 h 5020326"/>
              <a:gd name="connsiteX52-6207" fmla="*/ 656266 w 3889897"/>
              <a:gd name="connsiteY52-6208" fmla="*/ 423348 h 5020326"/>
              <a:gd name="connsiteX53-6209" fmla="*/ 892486 w 3889897"/>
              <a:gd name="connsiteY53-6210" fmla="*/ 232848 h 5020326"/>
              <a:gd name="connsiteX54-6211" fmla="*/ 1174426 w 3889897"/>
              <a:gd name="connsiteY54-6212" fmla="*/ 80448 h 5020326"/>
              <a:gd name="connsiteX55-6213" fmla="*/ 1593526 w 3889897"/>
              <a:gd name="connsiteY55-6214" fmla="*/ 11868 h 5020326"/>
              <a:gd name="connsiteX56-6215" fmla="*/ 1944046 w 3889897"/>
              <a:gd name="connsiteY56-6216" fmla="*/ 4248 h 5020326"/>
              <a:gd name="connsiteX57-6217" fmla="*/ 2172646 w 3889897"/>
              <a:gd name="connsiteY57-6218" fmla="*/ 4248 h 5020326"/>
              <a:gd name="connsiteX58-6219" fmla="*/ 2393626 w 3889897"/>
              <a:gd name="connsiteY58-6220" fmla="*/ 57588 h 5020326"/>
              <a:gd name="connsiteX59-6221" fmla="*/ 2667946 w 3889897"/>
              <a:gd name="connsiteY59-6222" fmla="*/ 133788 h 5020326"/>
              <a:gd name="connsiteX60-6223" fmla="*/ 2820346 w 3889897"/>
              <a:gd name="connsiteY60-6224" fmla="*/ 202368 h 5020326"/>
              <a:gd name="connsiteX61-6225" fmla="*/ 3102286 w 3889897"/>
              <a:gd name="connsiteY61-6226" fmla="*/ 400488 h 5020326"/>
              <a:gd name="connsiteX62-6227" fmla="*/ 3285166 w 3889897"/>
              <a:gd name="connsiteY62-6228" fmla="*/ 651948 h 5020326"/>
              <a:gd name="connsiteX63-6229" fmla="*/ 3407086 w 3889897"/>
              <a:gd name="connsiteY63-6230" fmla="*/ 918648 h 5020326"/>
              <a:gd name="connsiteX64-6231" fmla="*/ 3475666 w 3889897"/>
              <a:gd name="connsiteY64-6232" fmla="*/ 1238688 h 5020326"/>
              <a:gd name="connsiteX65-6233" fmla="*/ 3506146 w 3889897"/>
              <a:gd name="connsiteY65-6234" fmla="*/ 1543488 h 5020326"/>
              <a:gd name="connsiteX66-6235" fmla="*/ 3506146 w 3889897"/>
              <a:gd name="connsiteY66-6236" fmla="*/ 1962588 h 5020326"/>
              <a:gd name="connsiteX67-6237" fmla="*/ 3338506 w 3889897"/>
              <a:gd name="connsiteY67-6238" fmla="*/ 2305488 h 5020326"/>
              <a:gd name="connsiteX68-6239" fmla="*/ 3254686 w 3889897"/>
              <a:gd name="connsiteY68-6240" fmla="*/ 2473128 h 5020326"/>
              <a:gd name="connsiteX69-6241" fmla="*/ 3132766 w 3889897"/>
              <a:gd name="connsiteY69-6242" fmla="*/ 2663628 h 5020326"/>
              <a:gd name="connsiteX70-6243" fmla="*/ 3071806 w 3889897"/>
              <a:gd name="connsiteY70-6244" fmla="*/ 2838888 h 5020326"/>
              <a:gd name="connsiteX71-6245" fmla="*/ 3064186 w 3889897"/>
              <a:gd name="connsiteY71-6246" fmla="*/ 2915088 h 5020326"/>
              <a:gd name="connsiteX72-6247" fmla="*/ 3018466 w 3889897"/>
              <a:gd name="connsiteY72-6248" fmla="*/ 3014148 h 5020326"/>
              <a:gd name="connsiteX73-6249" fmla="*/ 2980366 w 3889897"/>
              <a:gd name="connsiteY73-6250" fmla="*/ 3082728 h 5020326"/>
              <a:gd name="connsiteX74-6251" fmla="*/ 2957506 w 3889897"/>
              <a:gd name="connsiteY74-6252" fmla="*/ 3120828 h 5020326"/>
              <a:gd name="connsiteX75-6253" fmla="*/ 2957506 w 3889897"/>
              <a:gd name="connsiteY75-6254" fmla="*/ 3555168 h 5020326"/>
              <a:gd name="connsiteX76-6255" fmla="*/ 3010846 w 3889897"/>
              <a:gd name="connsiteY76-6256" fmla="*/ 3539928 h 5020326"/>
              <a:gd name="connsiteX77-6257" fmla="*/ 3109906 w 3889897"/>
              <a:gd name="connsiteY77-6258" fmla="*/ 3570408 h 5020326"/>
              <a:gd name="connsiteX78-6259" fmla="*/ 3140386 w 3889897"/>
              <a:gd name="connsiteY78-6260" fmla="*/ 3631368 h 5020326"/>
              <a:gd name="connsiteX79-6261" fmla="*/ 3117526 w 3889897"/>
              <a:gd name="connsiteY79-6262" fmla="*/ 3738048 h 5020326"/>
              <a:gd name="connsiteX80-6263" fmla="*/ 3125146 w 3889897"/>
              <a:gd name="connsiteY80-6264" fmla="*/ 4103808 h 5020326"/>
              <a:gd name="connsiteX81-6265" fmla="*/ 3201346 w 3889897"/>
              <a:gd name="connsiteY81-6266" fmla="*/ 4164768 h 5020326"/>
              <a:gd name="connsiteX82-6267" fmla="*/ 3231826 w 3889897"/>
              <a:gd name="connsiteY82-6268" fmla="*/ 4172388 h 5020326"/>
              <a:gd name="connsiteX83-6269" fmla="*/ 3285166 w 3889897"/>
              <a:gd name="connsiteY83-6270" fmla="*/ 4294308 h 5020326"/>
              <a:gd name="connsiteX84-6271" fmla="*/ 3300406 w 3889897"/>
              <a:gd name="connsiteY84-6272" fmla="*/ 4347648 h 5020326"/>
              <a:gd name="connsiteX85-6273" fmla="*/ 3330886 w 3889897"/>
              <a:gd name="connsiteY85-6274" fmla="*/ 4408608 h 5020326"/>
              <a:gd name="connsiteX86-6275" fmla="*/ 3551866 w 3889897"/>
              <a:gd name="connsiteY86-6276" fmla="*/ 4644828 h 5020326"/>
              <a:gd name="connsiteX87-6277" fmla="*/ 3889897 w 3889897"/>
              <a:gd name="connsiteY87-6278" fmla="*/ 5020326 h 5020326"/>
              <a:gd name="connsiteX0-6279" fmla="*/ 712990 w 3889897"/>
              <a:gd name="connsiteY0-6280" fmla="*/ 5019479 h 5020326"/>
              <a:gd name="connsiteX1-6281" fmla="*/ 961066 w 3889897"/>
              <a:gd name="connsiteY1-6282" fmla="*/ 4644828 h 5020326"/>
              <a:gd name="connsiteX2-6283" fmla="*/ 1342066 w 3889897"/>
              <a:gd name="connsiteY2-6284" fmla="*/ 4172388 h 5020326"/>
              <a:gd name="connsiteX3-6285" fmla="*/ 1258246 w 3889897"/>
              <a:gd name="connsiteY3-6286" fmla="*/ 4012368 h 5020326"/>
              <a:gd name="connsiteX4-6287" fmla="*/ 1204906 w 3889897"/>
              <a:gd name="connsiteY4-6288" fmla="*/ 3928548 h 5020326"/>
              <a:gd name="connsiteX5-6289" fmla="*/ 1174426 w 3889897"/>
              <a:gd name="connsiteY5-6290" fmla="*/ 3768528 h 5020326"/>
              <a:gd name="connsiteX6-6291" fmla="*/ 1151566 w 3889897"/>
              <a:gd name="connsiteY6-6292" fmla="*/ 3699948 h 5020326"/>
              <a:gd name="connsiteX7-6293" fmla="*/ 1143946 w 3889897"/>
              <a:gd name="connsiteY7-6294" fmla="*/ 3669468 h 5020326"/>
              <a:gd name="connsiteX8-6295" fmla="*/ 1067746 w 3889897"/>
              <a:gd name="connsiteY8-6296" fmla="*/ 3661848 h 5020326"/>
              <a:gd name="connsiteX9-6297" fmla="*/ 938206 w 3889897"/>
              <a:gd name="connsiteY9-6298" fmla="*/ 3669468 h 5020326"/>
              <a:gd name="connsiteX10-6299" fmla="*/ 831526 w 3889897"/>
              <a:gd name="connsiteY10-6300" fmla="*/ 3692328 h 5020326"/>
              <a:gd name="connsiteX11-6301" fmla="*/ 610546 w 3889897"/>
              <a:gd name="connsiteY11-6302" fmla="*/ 3738048 h 5020326"/>
              <a:gd name="connsiteX12-6303" fmla="*/ 389566 w 3889897"/>
              <a:gd name="connsiteY12-6304" fmla="*/ 3638988 h 5020326"/>
              <a:gd name="connsiteX13-6305" fmla="*/ 381946 w 3889897"/>
              <a:gd name="connsiteY13-6306" fmla="*/ 3326568 h 5020326"/>
              <a:gd name="connsiteX14-6307" fmla="*/ 420046 w 3889897"/>
              <a:gd name="connsiteY14-6308" fmla="*/ 3227508 h 5020326"/>
              <a:gd name="connsiteX15-6309" fmla="*/ 389566 w 3889897"/>
              <a:gd name="connsiteY15-6310" fmla="*/ 3166548 h 5020326"/>
              <a:gd name="connsiteX16-6311" fmla="*/ 351466 w 3889897"/>
              <a:gd name="connsiteY16-6312" fmla="*/ 3105588 h 5020326"/>
              <a:gd name="connsiteX17-6313" fmla="*/ 397186 w 3889897"/>
              <a:gd name="connsiteY17-6314" fmla="*/ 3021768 h 5020326"/>
              <a:gd name="connsiteX18-6315" fmla="*/ 488626 w 3889897"/>
              <a:gd name="connsiteY18-6316" fmla="*/ 2998908 h 5020326"/>
              <a:gd name="connsiteX19-6317" fmla="*/ 471956 w 3889897"/>
              <a:gd name="connsiteY19-6318" fmla="*/ 2942709 h 5020326"/>
              <a:gd name="connsiteX20-6319" fmla="*/ 435286 w 3889897"/>
              <a:gd name="connsiteY20-6320" fmla="*/ 2930328 h 5020326"/>
              <a:gd name="connsiteX21-6321" fmla="*/ 389566 w 3889897"/>
              <a:gd name="connsiteY21-6322" fmla="*/ 2930328 h 5020326"/>
              <a:gd name="connsiteX22-6323" fmla="*/ 314000 w 3889897"/>
              <a:gd name="connsiteY22-6324" fmla="*/ 2893495 h 5020326"/>
              <a:gd name="connsiteX23-6325" fmla="*/ 320986 w 3889897"/>
              <a:gd name="connsiteY23-6326" fmla="*/ 2846508 h 5020326"/>
              <a:gd name="connsiteX24-6327" fmla="*/ 328606 w 3889897"/>
              <a:gd name="connsiteY24-6328" fmla="*/ 2793168 h 5020326"/>
              <a:gd name="connsiteX25-6329" fmla="*/ 313366 w 3889897"/>
              <a:gd name="connsiteY25-6330" fmla="*/ 2732208 h 5020326"/>
              <a:gd name="connsiteX26-6331" fmla="*/ 267646 w 3889897"/>
              <a:gd name="connsiteY26-6332" fmla="*/ 2671248 h 5020326"/>
              <a:gd name="connsiteX27-6333" fmla="*/ 176206 w 3889897"/>
              <a:gd name="connsiteY27-6334" fmla="*/ 2656008 h 5020326"/>
              <a:gd name="connsiteX28-6335" fmla="*/ 54286 w 3889897"/>
              <a:gd name="connsiteY28-6336" fmla="*/ 2610288 h 5020326"/>
              <a:gd name="connsiteX29-6337" fmla="*/ 7931 w 3889897"/>
              <a:gd name="connsiteY29-6338" fmla="*/ 2563298 h 5020326"/>
              <a:gd name="connsiteX30-6339" fmla="*/ 8566 w 3889897"/>
              <a:gd name="connsiteY30-6340" fmla="*/ 2488368 h 5020326"/>
              <a:gd name="connsiteX31-6341" fmla="*/ 92386 w 3889897"/>
              <a:gd name="connsiteY31-6342" fmla="*/ 2335968 h 5020326"/>
              <a:gd name="connsiteX32-6343" fmla="*/ 221926 w 3889897"/>
              <a:gd name="connsiteY32-6344" fmla="*/ 2175948 h 5020326"/>
              <a:gd name="connsiteX33-6345" fmla="*/ 282886 w 3889897"/>
              <a:gd name="connsiteY33-6346" fmla="*/ 2084508 h 5020326"/>
              <a:gd name="connsiteX34-6347" fmla="*/ 328606 w 3889897"/>
              <a:gd name="connsiteY34-6348" fmla="*/ 1977828 h 5020326"/>
              <a:gd name="connsiteX35-6349" fmla="*/ 359086 w 3889897"/>
              <a:gd name="connsiteY35-6350" fmla="*/ 1871148 h 5020326"/>
              <a:gd name="connsiteX36-6351" fmla="*/ 374326 w 3889897"/>
              <a:gd name="connsiteY36-6352" fmla="*/ 1810188 h 5020326"/>
              <a:gd name="connsiteX37-6353" fmla="*/ 343846 w 3889897"/>
              <a:gd name="connsiteY37-6354" fmla="*/ 1756848 h 5020326"/>
              <a:gd name="connsiteX38-6355" fmla="*/ 328606 w 3889897"/>
              <a:gd name="connsiteY38-6356" fmla="*/ 1680648 h 5020326"/>
              <a:gd name="connsiteX39-6357" fmla="*/ 412426 w 3889897"/>
              <a:gd name="connsiteY39-6358" fmla="*/ 1474908 h 5020326"/>
              <a:gd name="connsiteX40-6359" fmla="*/ 442906 w 3889897"/>
              <a:gd name="connsiteY40-6360" fmla="*/ 1307268 h 5020326"/>
              <a:gd name="connsiteX41-6361" fmla="*/ 465766 w 3889897"/>
              <a:gd name="connsiteY41-6362" fmla="*/ 1192968 h 5020326"/>
              <a:gd name="connsiteX42-6363" fmla="*/ 503866 w 3889897"/>
              <a:gd name="connsiteY42-6364" fmla="*/ 1055808 h 5020326"/>
              <a:gd name="connsiteX43-6365" fmla="*/ 557206 w 3889897"/>
              <a:gd name="connsiteY43-6366" fmla="*/ 888168 h 5020326"/>
              <a:gd name="connsiteX44-6367" fmla="*/ 503866 w 3889897"/>
              <a:gd name="connsiteY44-6368" fmla="*/ 888168 h 5020326"/>
              <a:gd name="connsiteX45-6369" fmla="*/ 412426 w 3889897"/>
              <a:gd name="connsiteY45-6370" fmla="*/ 834828 h 5020326"/>
              <a:gd name="connsiteX46-6371" fmla="*/ 328606 w 3889897"/>
              <a:gd name="connsiteY46-6372" fmla="*/ 789108 h 5020326"/>
              <a:gd name="connsiteX47-6373" fmla="*/ 260026 w 3889897"/>
              <a:gd name="connsiteY47-6374" fmla="*/ 773868 h 5020326"/>
              <a:gd name="connsiteX48-6375" fmla="*/ 214306 w 3889897"/>
              <a:gd name="connsiteY48-6376" fmla="*/ 751008 h 5020326"/>
              <a:gd name="connsiteX49-6377" fmla="*/ 260026 w 3889897"/>
              <a:gd name="connsiteY49-6378" fmla="*/ 674808 h 5020326"/>
              <a:gd name="connsiteX50-6379" fmla="*/ 374326 w 3889897"/>
              <a:gd name="connsiteY50-6380" fmla="*/ 606228 h 5020326"/>
              <a:gd name="connsiteX51-6381" fmla="*/ 557206 w 3889897"/>
              <a:gd name="connsiteY51-6382" fmla="*/ 507168 h 5020326"/>
              <a:gd name="connsiteX52-6383" fmla="*/ 656266 w 3889897"/>
              <a:gd name="connsiteY52-6384" fmla="*/ 423348 h 5020326"/>
              <a:gd name="connsiteX53-6385" fmla="*/ 892486 w 3889897"/>
              <a:gd name="connsiteY53-6386" fmla="*/ 232848 h 5020326"/>
              <a:gd name="connsiteX54-6387" fmla="*/ 1174426 w 3889897"/>
              <a:gd name="connsiteY54-6388" fmla="*/ 80448 h 5020326"/>
              <a:gd name="connsiteX55-6389" fmla="*/ 1593526 w 3889897"/>
              <a:gd name="connsiteY55-6390" fmla="*/ 11868 h 5020326"/>
              <a:gd name="connsiteX56-6391" fmla="*/ 1944046 w 3889897"/>
              <a:gd name="connsiteY56-6392" fmla="*/ 4248 h 5020326"/>
              <a:gd name="connsiteX57-6393" fmla="*/ 2172646 w 3889897"/>
              <a:gd name="connsiteY57-6394" fmla="*/ 4248 h 5020326"/>
              <a:gd name="connsiteX58-6395" fmla="*/ 2393626 w 3889897"/>
              <a:gd name="connsiteY58-6396" fmla="*/ 57588 h 5020326"/>
              <a:gd name="connsiteX59-6397" fmla="*/ 2667946 w 3889897"/>
              <a:gd name="connsiteY59-6398" fmla="*/ 133788 h 5020326"/>
              <a:gd name="connsiteX60-6399" fmla="*/ 2820346 w 3889897"/>
              <a:gd name="connsiteY60-6400" fmla="*/ 202368 h 5020326"/>
              <a:gd name="connsiteX61-6401" fmla="*/ 3102286 w 3889897"/>
              <a:gd name="connsiteY61-6402" fmla="*/ 400488 h 5020326"/>
              <a:gd name="connsiteX62-6403" fmla="*/ 3285166 w 3889897"/>
              <a:gd name="connsiteY62-6404" fmla="*/ 651948 h 5020326"/>
              <a:gd name="connsiteX63-6405" fmla="*/ 3407086 w 3889897"/>
              <a:gd name="connsiteY63-6406" fmla="*/ 918648 h 5020326"/>
              <a:gd name="connsiteX64-6407" fmla="*/ 3475666 w 3889897"/>
              <a:gd name="connsiteY64-6408" fmla="*/ 1238688 h 5020326"/>
              <a:gd name="connsiteX65-6409" fmla="*/ 3506146 w 3889897"/>
              <a:gd name="connsiteY65-6410" fmla="*/ 1543488 h 5020326"/>
              <a:gd name="connsiteX66-6411" fmla="*/ 3506146 w 3889897"/>
              <a:gd name="connsiteY66-6412" fmla="*/ 1962588 h 5020326"/>
              <a:gd name="connsiteX67-6413" fmla="*/ 3338506 w 3889897"/>
              <a:gd name="connsiteY67-6414" fmla="*/ 2305488 h 5020326"/>
              <a:gd name="connsiteX68-6415" fmla="*/ 3254686 w 3889897"/>
              <a:gd name="connsiteY68-6416" fmla="*/ 2473128 h 5020326"/>
              <a:gd name="connsiteX69-6417" fmla="*/ 3132766 w 3889897"/>
              <a:gd name="connsiteY69-6418" fmla="*/ 2663628 h 5020326"/>
              <a:gd name="connsiteX70-6419" fmla="*/ 3071806 w 3889897"/>
              <a:gd name="connsiteY70-6420" fmla="*/ 2838888 h 5020326"/>
              <a:gd name="connsiteX71-6421" fmla="*/ 3064186 w 3889897"/>
              <a:gd name="connsiteY71-6422" fmla="*/ 2915088 h 5020326"/>
              <a:gd name="connsiteX72-6423" fmla="*/ 3018466 w 3889897"/>
              <a:gd name="connsiteY72-6424" fmla="*/ 3014148 h 5020326"/>
              <a:gd name="connsiteX73-6425" fmla="*/ 2980366 w 3889897"/>
              <a:gd name="connsiteY73-6426" fmla="*/ 3082728 h 5020326"/>
              <a:gd name="connsiteX74-6427" fmla="*/ 2957506 w 3889897"/>
              <a:gd name="connsiteY74-6428" fmla="*/ 3120828 h 5020326"/>
              <a:gd name="connsiteX75-6429" fmla="*/ 2957506 w 3889897"/>
              <a:gd name="connsiteY75-6430" fmla="*/ 3555168 h 5020326"/>
              <a:gd name="connsiteX76-6431" fmla="*/ 3010846 w 3889897"/>
              <a:gd name="connsiteY76-6432" fmla="*/ 3539928 h 5020326"/>
              <a:gd name="connsiteX77-6433" fmla="*/ 3109906 w 3889897"/>
              <a:gd name="connsiteY77-6434" fmla="*/ 3570408 h 5020326"/>
              <a:gd name="connsiteX78-6435" fmla="*/ 3140386 w 3889897"/>
              <a:gd name="connsiteY78-6436" fmla="*/ 3631368 h 5020326"/>
              <a:gd name="connsiteX79-6437" fmla="*/ 3117526 w 3889897"/>
              <a:gd name="connsiteY79-6438" fmla="*/ 3738048 h 5020326"/>
              <a:gd name="connsiteX80-6439" fmla="*/ 3125146 w 3889897"/>
              <a:gd name="connsiteY80-6440" fmla="*/ 4103808 h 5020326"/>
              <a:gd name="connsiteX81-6441" fmla="*/ 3231826 w 3889897"/>
              <a:gd name="connsiteY81-6442" fmla="*/ 4172388 h 5020326"/>
              <a:gd name="connsiteX82-6443" fmla="*/ 3285166 w 3889897"/>
              <a:gd name="connsiteY82-6444" fmla="*/ 4294308 h 5020326"/>
              <a:gd name="connsiteX83-6445" fmla="*/ 3300406 w 3889897"/>
              <a:gd name="connsiteY83-6446" fmla="*/ 4347648 h 5020326"/>
              <a:gd name="connsiteX84-6447" fmla="*/ 3330886 w 3889897"/>
              <a:gd name="connsiteY84-6448" fmla="*/ 4408608 h 5020326"/>
              <a:gd name="connsiteX85-6449" fmla="*/ 3551866 w 3889897"/>
              <a:gd name="connsiteY85-6450" fmla="*/ 4644828 h 5020326"/>
              <a:gd name="connsiteX86-6451" fmla="*/ 3889897 w 3889897"/>
              <a:gd name="connsiteY86-6452" fmla="*/ 5020326 h 5020326"/>
              <a:gd name="connsiteX0-6453" fmla="*/ 712990 w 3889897"/>
              <a:gd name="connsiteY0-6454" fmla="*/ 5019479 h 5020326"/>
              <a:gd name="connsiteX1-6455" fmla="*/ 961066 w 3889897"/>
              <a:gd name="connsiteY1-6456" fmla="*/ 4644828 h 5020326"/>
              <a:gd name="connsiteX2-6457" fmla="*/ 1342066 w 3889897"/>
              <a:gd name="connsiteY2-6458" fmla="*/ 4172388 h 5020326"/>
              <a:gd name="connsiteX3-6459" fmla="*/ 1258246 w 3889897"/>
              <a:gd name="connsiteY3-6460" fmla="*/ 4012368 h 5020326"/>
              <a:gd name="connsiteX4-6461" fmla="*/ 1204906 w 3889897"/>
              <a:gd name="connsiteY4-6462" fmla="*/ 3928548 h 5020326"/>
              <a:gd name="connsiteX5-6463" fmla="*/ 1174426 w 3889897"/>
              <a:gd name="connsiteY5-6464" fmla="*/ 3768528 h 5020326"/>
              <a:gd name="connsiteX6-6465" fmla="*/ 1143946 w 3889897"/>
              <a:gd name="connsiteY6-6466" fmla="*/ 3669468 h 5020326"/>
              <a:gd name="connsiteX7-6467" fmla="*/ 1067746 w 3889897"/>
              <a:gd name="connsiteY7-6468" fmla="*/ 3661848 h 5020326"/>
              <a:gd name="connsiteX8-6469" fmla="*/ 938206 w 3889897"/>
              <a:gd name="connsiteY8-6470" fmla="*/ 3669468 h 5020326"/>
              <a:gd name="connsiteX9-6471" fmla="*/ 831526 w 3889897"/>
              <a:gd name="connsiteY9-6472" fmla="*/ 3692328 h 5020326"/>
              <a:gd name="connsiteX10-6473" fmla="*/ 610546 w 3889897"/>
              <a:gd name="connsiteY10-6474" fmla="*/ 3738048 h 5020326"/>
              <a:gd name="connsiteX11-6475" fmla="*/ 389566 w 3889897"/>
              <a:gd name="connsiteY11-6476" fmla="*/ 3638988 h 5020326"/>
              <a:gd name="connsiteX12-6477" fmla="*/ 381946 w 3889897"/>
              <a:gd name="connsiteY12-6478" fmla="*/ 3326568 h 5020326"/>
              <a:gd name="connsiteX13-6479" fmla="*/ 420046 w 3889897"/>
              <a:gd name="connsiteY13-6480" fmla="*/ 3227508 h 5020326"/>
              <a:gd name="connsiteX14-6481" fmla="*/ 389566 w 3889897"/>
              <a:gd name="connsiteY14-6482" fmla="*/ 3166548 h 5020326"/>
              <a:gd name="connsiteX15-6483" fmla="*/ 351466 w 3889897"/>
              <a:gd name="connsiteY15-6484" fmla="*/ 3105588 h 5020326"/>
              <a:gd name="connsiteX16-6485" fmla="*/ 397186 w 3889897"/>
              <a:gd name="connsiteY16-6486" fmla="*/ 3021768 h 5020326"/>
              <a:gd name="connsiteX17-6487" fmla="*/ 488626 w 3889897"/>
              <a:gd name="connsiteY17-6488" fmla="*/ 2998908 h 5020326"/>
              <a:gd name="connsiteX18-6489" fmla="*/ 471956 w 3889897"/>
              <a:gd name="connsiteY18-6490" fmla="*/ 2942709 h 5020326"/>
              <a:gd name="connsiteX19-6491" fmla="*/ 435286 w 3889897"/>
              <a:gd name="connsiteY19-6492" fmla="*/ 2930328 h 5020326"/>
              <a:gd name="connsiteX20-6493" fmla="*/ 389566 w 3889897"/>
              <a:gd name="connsiteY20-6494" fmla="*/ 2930328 h 5020326"/>
              <a:gd name="connsiteX21-6495" fmla="*/ 314000 w 3889897"/>
              <a:gd name="connsiteY21-6496" fmla="*/ 2893495 h 5020326"/>
              <a:gd name="connsiteX22-6497" fmla="*/ 320986 w 3889897"/>
              <a:gd name="connsiteY22-6498" fmla="*/ 2846508 h 5020326"/>
              <a:gd name="connsiteX23-6499" fmla="*/ 328606 w 3889897"/>
              <a:gd name="connsiteY23-6500" fmla="*/ 2793168 h 5020326"/>
              <a:gd name="connsiteX24-6501" fmla="*/ 313366 w 3889897"/>
              <a:gd name="connsiteY24-6502" fmla="*/ 2732208 h 5020326"/>
              <a:gd name="connsiteX25-6503" fmla="*/ 267646 w 3889897"/>
              <a:gd name="connsiteY25-6504" fmla="*/ 2671248 h 5020326"/>
              <a:gd name="connsiteX26-6505" fmla="*/ 176206 w 3889897"/>
              <a:gd name="connsiteY26-6506" fmla="*/ 2656008 h 5020326"/>
              <a:gd name="connsiteX27-6507" fmla="*/ 54286 w 3889897"/>
              <a:gd name="connsiteY27-6508" fmla="*/ 2610288 h 5020326"/>
              <a:gd name="connsiteX28-6509" fmla="*/ 7931 w 3889897"/>
              <a:gd name="connsiteY28-6510" fmla="*/ 2563298 h 5020326"/>
              <a:gd name="connsiteX29-6511" fmla="*/ 8566 w 3889897"/>
              <a:gd name="connsiteY29-6512" fmla="*/ 2488368 h 5020326"/>
              <a:gd name="connsiteX30-6513" fmla="*/ 92386 w 3889897"/>
              <a:gd name="connsiteY30-6514" fmla="*/ 2335968 h 5020326"/>
              <a:gd name="connsiteX31-6515" fmla="*/ 221926 w 3889897"/>
              <a:gd name="connsiteY31-6516" fmla="*/ 2175948 h 5020326"/>
              <a:gd name="connsiteX32-6517" fmla="*/ 282886 w 3889897"/>
              <a:gd name="connsiteY32-6518" fmla="*/ 2084508 h 5020326"/>
              <a:gd name="connsiteX33-6519" fmla="*/ 328606 w 3889897"/>
              <a:gd name="connsiteY33-6520" fmla="*/ 1977828 h 5020326"/>
              <a:gd name="connsiteX34-6521" fmla="*/ 359086 w 3889897"/>
              <a:gd name="connsiteY34-6522" fmla="*/ 1871148 h 5020326"/>
              <a:gd name="connsiteX35-6523" fmla="*/ 374326 w 3889897"/>
              <a:gd name="connsiteY35-6524" fmla="*/ 1810188 h 5020326"/>
              <a:gd name="connsiteX36-6525" fmla="*/ 343846 w 3889897"/>
              <a:gd name="connsiteY36-6526" fmla="*/ 1756848 h 5020326"/>
              <a:gd name="connsiteX37-6527" fmla="*/ 328606 w 3889897"/>
              <a:gd name="connsiteY37-6528" fmla="*/ 1680648 h 5020326"/>
              <a:gd name="connsiteX38-6529" fmla="*/ 412426 w 3889897"/>
              <a:gd name="connsiteY38-6530" fmla="*/ 1474908 h 5020326"/>
              <a:gd name="connsiteX39-6531" fmla="*/ 442906 w 3889897"/>
              <a:gd name="connsiteY39-6532" fmla="*/ 1307268 h 5020326"/>
              <a:gd name="connsiteX40-6533" fmla="*/ 465766 w 3889897"/>
              <a:gd name="connsiteY40-6534" fmla="*/ 1192968 h 5020326"/>
              <a:gd name="connsiteX41-6535" fmla="*/ 503866 w 3889897"/>
              <a:gd name="connsiteY41-6536" fmla="*/ 1055808 h 5020326"/>
              <a:gd name="connsiteX42-6537" fmla="*/ 557206 w 3889897"/>
              <a:gd name="connsiteY42-6538" fmla="*/ 888168 h 5020326"/>
              <a:gd name="connsiteX43-6539" fmla="*/ 503866 w 3889897"/>
              <a:gd name="connsiteY43-6540" fmla="*/ 888168 h 5020326"/>
              <a:gd name="connsiteX44-6541" fmla="*/ 412426 w 3889897"/>
              <a:gd name="connsiteY44-6542" fmla="*/ 834828 h 5020326"/>
              <a:gd name="connsiteX45-6543" fmla="*/ 328606 w 3889897"/>
              <a:gd name="connsiteY45-6544" fmla="*/ 789108 h 5020326"/>
              <a:gd name="connsiteX46-6545" fmla="*/ 260026 w 3889897"/>
              <a:gd name="connsiteY46-6546" fmla="*/ 773868 h 5020326"/>
              <a:gd name="connsiteX47-6547" fmla="*/ 214306 w 3889897"/>
              <a:gd name="connsiteY47-6548" fmla="*/ 751008 h 5020326"/>
              <a:gd name="connsiteX48-6549" fmla="*/ 260026 w 3889897"/>
              <a:gd name="connsiteY48-6550" fmla="*/ 674808 h 5020326"/>
              <a:gd name="connsiteX49-6551" fmla="*/ 374326 w 3889897"/>
              <a:gd name="connsiteY49-6552" fmla="*/ 606228 h 5020326"/>
              <a:gd name="connsiteX50-6553" fmla="*/ 557206 w 3889897"/>
              <a:gd name="connsiteY50-6554" fmla="*/ 507168 h 5020326"/>
              <a:gd name="connsiteX51-6555" fmla="*/ 656266 w 3889897"/>
              <a:gd name="connsiteY51-6556" fmla="*/ 423348 h 5020326"/>
              <a:gd name="connsiteX52-6557" fmla="*/ 892486 w 3889897"/>
              <a:gd name="connsiteY52-6558" fmla="*/ 232848 h 5020326"/>
              <a:gd name="connsiteX53-6559" fmla="*/ 1174426 w 3889897"/>
              <a:gd name="connsiteY53-6560" fmla="*/ 80448 h 5020326"/>
              <a:gd name="connsiteX54-6561" fmla="*/ 1593526 w 3889897"/>
              <a:gd name="connsiteY54-6562" fmla="*/ 11868 h 5020326"/>
              <a:gd name="connsiteX55-6563" fmla="*/ 1944046 w 3889897"/>
              <a:gd name="connsiteY55-6564" fmla="*/ 4248 h 5020326"/>
              <a:gd name="connsiteX56-6565" fmla="*/ 2172646 w 3889897"/>
              <a:gd name="connsiteY56-6566" fmla="*/ 4248 h 5020326"/>
              <a:gd name="connsiteX57-6567" fmla="*/ 2393626 w 3889897"/>
              <a:gd name="connsiteY57-6568" fmla="*/ 57588 h 5020326"/>
              <a:gd name="connsiteX58-6569" fmla="*/ 2667946 w 3889897"/>
              <a:gd name="connsiteY58-6570" fmla="*/ 133788 h 5020326"/>
              <a:gd name="connsiteX59-6571" fmla="*/ 2820346 w 3889897"/>
              <a:gd name="connsiteY59-6572" fmla="*/ 202368 h 5020326"/>
              <a:gd name="connsiteX60-6573" fmla="*/ 3102286 w 3889897"/>
              <a:gd name="connsiteY60-6574" fmla="*/ 400488 h 5020326"/>
              <a:gd name="connsiteX61-6575" fmla="*/ 3285166 w 3889897"/>
              <a:gd name="connsiteY61-6576" fmla="*/ 651948 h 5020326"/>
              <a:gd name="connsiteX62-6577" fmla="*/ 3407086 w 3889897"/>
              <a:gd name="connsiteY62-6578" fmla="*/ 918648 h 5020326"/>
              <a:gd name="connsiteX63-6579" fmla="*/ 3475666 w 3889897"/>
              <a:gd name="connsiteY63-6580" fmla="*/ 1238688 h 5020326"/>
              <a:gd name="connsiteX64-6581" fmla="*/ 3506146 w 3889897"/>
              <a:gd name="connsiteY64-6582" fmla="*/ 1543488 h 5020326"/>
              <a:gd name="connsiteX65-6583" fmla="*/ 3506146 w 3889897"/>
              <a:gd name="connsiteY65-6584" fmla="*/ 1962588 h 5020326"/>
              <a:gd name="connsiteX66-6585" fmla="*/ 3338506 w 3889897"/>
              <a:gd name="connsiteY66-6586" fmla="*/ 2305488 h 5020326"/>
              <a:gd name="connsiteX67-6587" fmla="*/ 3254686 w 3889897"/>
              <a:gd name="connsiteY67-6588" fmla="*/ 2473128 h 5020326"/>
              <a:gd name="connsiteX68-6589" fmla="*/ 3132766 w 3889897"/>
              <a:gd name="connsiteY68-6590" fmla="*/ 2663628 h 5020326"/>
              <a:gd name="connsiteX69-6591" fmla="*/ 3071806 w 3889897"/>
              <a:gd name="connsiteY69-6592" fmla="*/ 2838888 h 5020326"/>
              <a:gd name="connsiteX70-6593" fmla="*/ 3064186 w 3889897"/>
              <a:gd name="connsiteY70-6594" fmla="*/ 2915088 h 5020326"/>
              <a:gd name="connsiteX71-6595" fmla="*/ 3018466 w 3889897"/>
              <a:gd name="connsiteY71-6596" fmla="*/ 3014148 h 5020326"/>
              <a:gd name="connsiteX72-6597" fmla="*/ 2980366 w 3889897"/>
              <a:gd name="connsiteY72-6598" fmla="*/ 3082728 h 5020326"/>
              <a:gd name="connsiteX73-6599" fmla="*/ 2957506 w 3889897"/>
              <a:gd name="connsiteY73-6600" fmla="*/ 3120828 h 5020326"/>
              <a:gd name="connsiteX74-6601" fmla="*/ 2957506 w 3889897"/>
              <a:gd name="connsiteY74-6602" fmla="*/ 3555168 h 5020326"/>
              <a:gd name="connsiteX75-6603" fmla="*/ 3010846 w 3889897"/>
              <a:gd name="connsiteY75-6604" fmla="*/ 3539928 h 5020326"/>
              <a:gd name="connsiteX76-6605" fmla="*/ 3109906 w 3889897"/>
              <a:gd name="connsiteY76-6606" fmla="*/ 3570408 h 5020326"/>
              <a:gd name="connsiteX77-6607" fmla="*/ 3140386 w 3889897"/>
              <a:gd name="connsiteY77-6608" fmla="*/ 3631368 h 5020326"/>
              <a:gd name="connsiteX78-6609" fmla="*/ 3117526 w 3889897"/>
              <a:gd name="connsiteY78-6610" fmla="*/ 3738048 h 5020326"/>
              <a:gd name="connsiteX79-6611" fmla="*/ 3125146 w 3889897"/>
              <a:gd name="connsiteY79-6612" fmla="*/ 4103808 h 5020326"/>
              <a:gd name="connsiteX80-6613" fmla="*/ 3231826 w 3889897"/>
              <a:gd name="connsiteY80-6614" fmla="*/ 4172388 h 5020326"/>
              <a:gd name="connsiteX81-6615" fmla="*/ 3285166 w 3889897"/>
              <a:gd name="connsiteY81-6616" fmla="*/ 4294308 h 5020326"/>
              <a:gd name="connsiteX82-6617" fmla="*/ 3300406 w 3889897"/>
              <a:gd name="connsiteY82-6618" fmla="*/ 4347648 h 5020326"/>
              <a:gd name="connsiteX83-6619" fmla="*/ 3330886 w 3889897"/>
              <a:gd name="connsiteY83-6620" fmla="*/ 4408608 h 5020326"/>
              <a:gd name="connsiteX84-6621" fmla="*/ 3551866 w 3889897"/>
              <a:gd name="connsiteY84-6622" fmla="*/ 4644828 h 5020326"/>
              <a:gd name="connsiteX85-6623" fmla="*/ 3889897 w 3889897"/>
              <a:gd name="connsiteY85-6624" fmla="*/ 5020326 h 5020326"/>
              <a:gd name="connsiteX0-6625" fmla="*/ 712990 w 3889897"/>
              <a:gd name="connsiteY0-6626" fmla="*/ 5019479 h 5020326"/>
              <a:gd name="connsiteX1-6627" fmla="*/ 961066 w 3889897"/>
              <a:gd name="connsiteY1-6628" fmla="*/ 4644828 h 5020326"/>
              <a:gd name="connsiteX2-6629" fmla="*/ 1342066 w 3889897"/>
              <a:gd name="connsiteY2-6630" fmla="*/ 4172388 h 5020326"/>
              <a:gd name="connsiteX3-6631" fmla="*/ 1258246 w 3889897"/>
              <a:gd name="connsiteY3-6632" fmla="*/ 4012368 h 5020326"/>
              <a:gd name="connsiteX4-6633" fmla="*/ 1204906 w 3889897"/>
              <a:gd name="connsiteY4-6634" fmla="*/ 3928548 h 5020326"/>
              <a:gd name="connsiteX5-6635" fmla="*/ 1174426 w 3889897"/>
              <a:gd name="connsiteY5-6636" fmla="*/ 3768528 h 5020326"/>
              <a:gd name="connsiteX6-6637" fmla="*/ 1143946 w 3889897"/>
              <a:gd name="connsiteY6-6638" fmla="*/ 3669468 h 5020326"/>
              <a:gd name="connsiteX7-6639" fmla="*/ 1067746 w 3889897"/>
              <a:gd name="connsiteY7-6640" fmla="*/ 3661848 h 5020326"/>
              <a:gd name="connsiteX8-6641" fmla="*/ 938206 w 3889897"/>
              <a:gd name="connsiteY8-6642" fmla="*/ 3669468 h 5020326"/>
              <a:gd name="connsiteX9-6643" fmla="*/ 831526 w 3889897"/>
              <a:gd name="connsiteY9-6644" fmla="*/ 3692328 h 5020326"/>
              <a:gd name="connsiteX10-6645" fmla="*/ 610546 w 3889897"/>
              <a:gd name="connsiteY10-6646" fmla="*/ 3738048 h 5020326"/>
              <a:gd name="connsiteX11-6647" fmla="*/ 389566 w 3889897"/>
              <a:gd name="connsiteY11-6648" fmla="*/ 3638988 h 5020326"/>
              <a:gd name="connsiteX12-6649" fmla="*/ 381946 w 3889897"/>
              <a:gd name="connsiteY12-6650" fmla="*/ 3326568 h 5020326"/>
              <a:gd name="connsiteX13-6651" fmla="*/ 420046 w 3889897"/>
              <a:gd name="connsiteY13-6652" fmla="*/ 3227508 h 5020326"/>
              <a:gd name="connsiteX14-6653" fmla="*/ 389566 w 3889897"/>
              <a:gd name="connsiteY14-6654" fmla="*/ 3166548 h 5020326"/>
              <a:gd name="connsiteX15-6655" fmla="*/ 351466 w 3889897"/>
              <a:gd name="connsiteY15-6656" fmla="*/ 3105588 h 5020326"/>
              <a:gd name="connsiteX16-6657" fmla="*/ 397186 w 3889897"/>
              <a:gd name="connsiteY16-6658" fmla="*/ 3021768 h 5020326"/>
              <a:gd name="connsiteX17-6659" fmla="*/ 488626 w 3889897"/>
              <a:gd name="connsiteY17-6660" fmla="*/ 2998908 h 5020326"/>
              <a:gd name="connsiteX18-6661" fmla="*/ 471956 w 3889897"/>
              <a:gd name="connsiteY18-6662" fmla="*/ 2942709 h 5020326"/>
              <a:gd name="connsiteX19-6663" fmla="*/ 435286 w 3889897"/>
              <a:gd name="connsiteY19-6664" fmla="*/ 2930328 h 5020326"/>
              <a:gd name="connsiteX20-6665" fmla="*/ 389566 w 3889897"/>
              <a:gd name="connsiteY20-6666" fmla="*/ 2930328 h 5020326"/>
              <a:gd name="connsiteX21-6667" fmla="*/ 314000 w 3889897"/>
              <a:gd name="connsiteY21-6668" fmla="*/ 2893495 h 5020326"/>
              <a:gd name="connsiteX22-6669" fmla="*/ 320986 w 3889897"/>
              <a:gd name="connsiteY22-6670" fmla="*/ 2846508 h 5020326"/>
              <a:gd name="connsiteX23-6671" fmla="*/ 328606 w 3889897"/>
              <a:gd name="connsiteY23-6672" fmla="*/ 2793168 h 5020326"/>
              <a:gd name="connsiteX24-6673" fmla="*/ 313366 w 3889897"/>
              <a:gd name="connsiteY24-6674" fmla="*/ 2732208 h 5020326"/>
              <a:gd name="connsiteX25-6675" fmla="*/ 267646 w 3889897"/>
              <a:gd name="connsiteY25-6676" fmla="*/ 2671248 h 5020326"/>
              <a:gd name="connsiteX26-6677" fmla="*/ 176206 w 3889897"/>
              <a:gd name="connsiteY26-6678" fmla="*/ 2656008 h 5020326"/>
              <a:gd name="connsiteX27-6679" fmla="*/ 54286 w 3889897"/>
              <a:gd name="connsiteY27-6680" fmla="*/ 2610288 h 5020326"/>
              <a:gd name="connsiteX28-6681" fmla="*/ 7931 w 3889897"/>
              <a:gd name="connsiteY28-6682" fmla="*/ 2563298 h 5020326"/>
              <a:gd name="connsiteX29-6683" fmla="*/ 8566 w 3889897"/>
              <a:gd name="connsiteY29-6684" fmla="*/ 2488368 h 5020326"/>
              <a:gd name="connsiteX30-6685" fmla="*/ 92386 w 3889897"/>
              <a:gd name="connsiteY30-6686" fmla="*/ 2335968 h 5020326"/>
              <a:gd name="connsiteX31-6687" fmla="*/ 221926 w 3889897"/>
              <a:gd name="connsiteY31-6688" fmla="*/ 2175948 h 5020326"/>
              <a:gd name="connsiteX32-6689" fmla="*/ 282886 w 3889897"/>
              <a:gd name="connsiteY32-6690" fmla="*/ 2084508 h 5020326"/>
              <a:gd name="connsiteX33-6691" fmla="*/ 328606 w 3889897"/>
              <a:gd name="connsiteY33-6692" fmla="*/ 1977828 h 5020326"/>
              <a:gd name="connsiteX34-6693" fmla="*/ 359086 w 3889897"/>
              <a:gd name="connsiteY34-6694" fmla="*/ 1871148 h 5020326"/>
              <a:gd name="connsiteX35-6695" fmla="*/ 374326 w 3889897"/>
              <a:gd name="connsiteY35-6696" fmla="*/ 1810188 h 5020326"/>
              <a:gd name="connsiteX36-6697" fmla="*/ 343846 w 3889897"/>
              <a:gd name="connsiteY36-6698" fmla="*/ 1756848 h 5020326"/>
              <a:gd name="connsiteX37-6699" fmla="*/ 328606 w 3889897"/>
              <a:gd name="connsiteY37-6700" fmla="*/ 1680648 h 5020326"/>
              <a:gd name="connsiteX38-6701" fmla="*/ 412426 w 3889897"/>
              <a:gd name="connsiteY38-6702" fmla="*/ 1474908 h 5020326"/>
              <a:gd name="connsiteX39-6703" fmla="*/ 442906 w 3889897"/>
              <a:gd name="connsiteY39-6704" fmla="*/ 1307268 h 5020326"/>
              <a:gd name="connsiteX40-6705" fmla="*/ 465766 w 3889897"/>
              <a:gd name="connsiteY40-6706" fmla="*/ 1192968 h 5020326"/>
              <a:gd name="connsiteX41-6707" fmla="*/ 503866 w 3889897"/>
              <a:gd name="connsiteY41-6708" fmla="*/ 1055808 h 5020326"/>
              <a:gd name="connsiteX42-6709" fmla="*/ 557206 w 3889897"/>
              <a:gd name="connsiteY42-6710" fmla="*/ 888168 h 5020326"/>
              <a:gd name="connsiteX43-6711" fmla="*/ 503866 w 3889897"/>
              <a:gd name="connsiteY43-6712" fmla="*/ 888168 h 5020326"/>
              <a:gd name="connsiteX44-6713" fmla="*/ 412426 w 3889897"/>
              <a:gd name="connsiteY44-6714" fmla="*/ 834828 h 5020326"/>
              <a:gd name="connsiteX45-6715" fmla="*/ 328606 w 3889897"/>
              <a:gd name="connsiteY45-6716" fmla="*/ 789108 h 5020326"/>
              <a:gd name="connsiteX46-6717" fmla="*/ 260026 w 3889897"/>
              <a:gd name="connsiteY46-6718" fmla="*/ 773868 h 5020326"/>
              <a:gd name="connsiteX47-6719" fmla="*/ 214306 w 3889897"/>
              <a:gd name="connsiteY47-6720" fmla="*/ 751008 h 5020326"/>
              <a:gd name="connsiteX48-6721" fmla="*/ 260026 w 3889897"/>
              <a:gd name="connsiteY48-6722" fmla="*/ 674808 h 5020326"/>
              <a:gd name="connsiteX49-6723" fmla="*/ 374326 w 3889897"/>
              <a:gd name="connsiteY49-6724" fmla="*/ 606228 h 5020326"/>
              <a:gd name="connsiteX50-6725" fmla="*/ 557206 w 3889897"/>
              <a:gd name="connsiteY50-6726" fmla="*/ 507168 h 5020326"/>
              <a:gd name="connsiteX51-6727" fmla="*/ 656266 w 3889897"/>
              <a:gd name="connsiteY51-6728" fmla="*/ 423348 h 5020326"/>
              <a:gd name="connsiteX52-6729" fmla="*/ 892486 w 3889897"/>
              <a:gd name="connsiteY52-6730" fmla="*/ 232848 h 5020326"/>
              <a:gd name="connsiteX53-6731" fmla="*/ 1174426 w 3889897"/>
              <a:gd name="connsiteY53-6732" fmla="*/ 80448 h 5020326"/>
              <a:gd name="connsiteX54-6733" fmla="*/ 1593526 w 3889897"/>
              <a:gd name="connsiteY54-6734" fmla="*/ 11868 h 5020326"/>
              <a:gd name="connsiteX55-6735" fmla="*/ 1944046 w 3889897"/>
              <a:gd name="connsiteY55-6736" fmla="*/ 4248 h 5020326"/>
              <a:gd name="connsiteX56-6737" fmla="*/ 2172646 w 3889897"/>
              <a:gd name="connsiteY56-6738" fmla="*/ 4248 h 5020326"/>
              <a:gd name="connsiteX57-6739" fmla="*/ 2393626 w 3889897"/>
              <a:gd name="connsiteY57-6740" fmla="*/ 57588 h 5020326"/>
              <a:gd name="connsiteX58-6741" fmla="*/ 2667946 w 3889897"/>
              <a:gd name="connsiteY58-6742" fmla="*/ 133788 h 5020326"/>
              <a:gd name="connsiteX59-6743" fmla="*/ 2820346 w 3889897"/>
              <a:gd name="connsiteY59-6744" fmla="*/ 202368 h 5020326"/>
              <a:gd name="connsiteX60-6745" fmla="*/ 3102286 w 3889897"/>
              <a:gd name="connsiteY60-6746" fmla="*/ 400488 h 5020326"/>
              <a:gd name="connsiteX61-6747" fmla="*/ 3285166 w 3889897"/>
              <a:gd name="connsiteY61-6748" fmla="*/ 651948 h 5020326"/>
              <a:gd name="connsiteX62-6749" fmla="*/ 3407086 w 3889897"/>
              <a:gd name="connsiteY62-6750" fmla="*/ 918648 h 5020326"/>
              <a:gd name="connsiteX63-6751" fmla="*/ 3475666 w 3889897"/>
              <a:gd name="connsiteY63-6752" fmla="*/ 1238688 h 5020326"/>
              <a:gd name="connsiteX64-6753" fmla="*/ 3506146 w 3889897"/>
              <a:gd name="connsiteY64-6754" fmla="*/ 1543488 h 5020326"/>
              <a:gd name="connsiteX65-6755" fmla="*/ 3506146 w 3889897"/>
              <a:gd name="connsiteY65-6756" fmla="*/ 1962588 h 5020326"/>
              <a:gd name="connsiteX66-6757" fmla="*/ 3338506 w 3889897"/>
              <a:gd name="connsiteY66-6758" fmla="*/ 2305488 h 5020326"/>
              <a:gd name="connsiteX67-6759" fmla="*/ 3254686 w 3889897"/>
              <a:gd name="connsiteY67-6760" fmla="*/ 2473128 h 5020326"/>
              <a:gd name="connsiteX68-6761" fmla="*/ 3132766 w 3889897"/>
              <a:gd name="connsiteY68-6762" fmla="*/ 2663628 h 5020326"/>
              <a:gd name="connsiteX69-6763" fmla="*/ 3071806 w 3889897"/>
              <a:gd name="connsiteY69-6764" fmla="*/ 2838888 h 5020326"/>
              <a:gd name="connsiteX70-6765" fmla="*/ 3064186 w 3889897"/>
              <a:gd name="connsiteY70-6766" fmla="*/ 2915088 h 5020326"/>
              <a:gd name="connsiteX71-6767" fmla="*/ 3018466 w 3889897"/>
              <a:gd name="connsiteY71-6768" fmla="*/ 3014148 h 5020326"/>
              <a:gd name="connsiteX72-6769" fmla="*/ 2980366 w 3889897"/>
              <a:gd name="connsiteY72-6770" fmla="*/ 3082728 h 5020326"/>
              <a:gd name="connsiteX73-6771" fmla="*/ 2957506 w 3889897"/>
              <a:gd name="connsiteY73-6772" fmla="*/ 3120828 h 5020326"/>
              <a:gd name="connsiteX74-6773" fmla="*/ 2957506 w 3889897"/>
              <a:gd name="connsiteY74-6774" fmla="*/ 3555168 h 5020326"/>
              <a:gd name="connsiteX75-6775" fmla="*/ 3010846 w 3889897"/>
              <a:gd name="connsiteY75-6776" fmla="*/ 3539928 h 5020326"/>
              <a:gd name="connsiteX76-6777" fmla="*/ 3109906 w 3889897"/>
              <a:gd name="connsiteY76-6778" fmla="*/ 3570408 h 5020326"/>
              <a:gd name="connsiteX77-6779" fmla="*/ 3140386 w 3889897"/>
              <a:gd name="connsiteY77-6780" fmla="*/ 3631368 h 5020326"/>
              <a:gd name="connsiteX78-6781" fmla="*/ 3117526 w 3889897"/>
              <a:gd name="connsiteY78-6782" fmla="*/ 3738048 h 5020326"/>
              <a:gd name="connsiteX79-6783" fmla="*/ 3125146 w 3889897"/>
              <a:gd name="connsiteY79-6784" fmla="*/ 4103808 h 5020326"/>
              <a:gd name="connsiteX80-6785" fmla="*/ 3231826 w 3889897"/>
              <a:gd name="connsiteY80-6786" fmla="*/ 4172388 h 5020326"/>
              <a:gd name="connsiteX81-6787" fmla="*/ 3285166 w 3889897"/>
              <a:gd name="connsiteY81-6788" fmla="*/ 4294308 h 5020326"/>
              <a:gd name="connsiteX82-6789" fmla="*/ 3330886 w 3889897"/>
              <a:gd name="connsiteY82-6790" fmla="*/ 4408608 h 5020326"/>
              <a:gd name="connsiteX83-6791" fmla="*/ 3551866 w 3889897"/>
              <a:gd name="connsiteY83-6792" fmla="*/ 4644828 h 5020326"/>
              <a:gd name="connsiteX84-6793" fmla="*/ 3889897 w 3889897"/>
              <a:gd name="connsiteY84-6794" fmla="*/ 5020326 h 5020326"/>
            </a:gdLst>
            <a:ahLst/>
            <a:cxnLst>
              <a:cxn ang="0">
                <a:pos x="connsiteX0-6625" y="connsiteY0-6626"/>
              </a:cxn>
              <a:cxn ang="0">
                <a:pos x="connsiteX1-6627" y="connsiteY1-6628"/>
              </a:cxn>
              <a:cxn ang="0">
                <a:pos x="connsiteX2-6629" y="connsiteY2-6630"/>
              </a:cxn>
              <a:cxn ang="0">
                <a:pos x="connsiteX3-6631" y="connsiteY3-6632"/>
              </a:cxn>
              <a:cxn ang="0">
                <a:pos x="connsiteX4-6633" y="connsiteY4-6634"/>
              </a:cxn>
              <a:cxn ang="0">
                <a:pos x="connsiteX5-6635" y="connsiteY5-6636"/>
              </a:cxn>
              <a:cxn ang="0">
                <a:pos x="connsiteX6-6637" y="connsiteY6-6638"/>
              </a:cxn>
              <a:cxn ang="0">
                <a:pos x="connsiteX7-6639" y="connsiteY7-6640"/>
              </a:cxn>
              <a:cxn ang="0">
                <a:pos x="connsiteX8-6641" y="connsiteY8-6642"/>
              </a:cxn>
              <a:cxn ang="0">
                <a:pos x="connsiteX9-6643" y="connsiteY9-6644"/>
              </a:cxn>
              <a:cxn ang="0">
                <a:pos x="connsiteX10-6645" y="connsiteY10-6646"/>
              </a:cxn>
              <a:cxn ang="0">
                <a:pos x="connsiteX11-6647" y="connsiteY11-6648"/>
              </a:cxn>
              <a:cxn ang="0">
                <a:pos x="connsiteX12-6649" y="connsiteY12-6650"/>
              </a:cxn>
              <a:cxn ang="0">
                <a:pos x="connsiteX13-6651" y="connsiteY13-6652"/>
              </a:cxn>
              <a:cxn ang="0">
                <a:pos x="connsiteX14-6653" y="connsiteY14-6654"/>
              </a:cxn>
              <a:cxn ang="0">
                <a:pos x="connsiteX15-6655" y="connsiteY15-6656"/>
              </a:cxn>
              <a:cxn ang="0">
                <a:pos x="connsiteX16-6657" y="connsiteY16-6658"/>
              </a:cxn>
              <a:cxn ang="0">
                <a:pos x="connsiteX17-6659" y="connsiteY17-6660"/>
              </a:cxn>
              <a:cxn ang="0">
                <a:pos x="connsiteX18-6661" y="connsiteY18-6662"/>
              </a:cxn>
              <a:cxn ang="0">
                <a:pos x="connsiteX19-6663" y="connsiteY19-6664"/>
              </a:cxn>
              <a:cxn ang="0">
                <a:pos x="connsiteX20-6665" y="connsiteY20-6666"/>
              </a:cxn>
              <a:cxn ang="0">
                <a:pos x="connsiteX21-6667" y="connsiteY21-6668"/>
              </a:cxn>
              <a:cxn ang="0">
                <a:pos x="connsiteX22-6669" y="connsiteY22-6670"/>
              </a:cxn>
              <a:cxn ang="0">
                <a:pos x="connsiteX23-6671" y="connsiteY23-6672"/>
              </a:cxn>
              <a:cxn ang="0">
                <a:pos x="connsiteX24-6673" y="connsiteY24-6674"/>
              </a:cxn>
              <a:cxn ang="0">
                <a:pos x="connsiteX25-6675" y="connsiteY25-6676"/>
              </a:cxn>
              <a:cxn ang="0">
                <a:pos x="connsiteX26-6677" y="connsiteY26-6678"/>
              </a:cxn>
              <a:cxn ang="0">
                <a:pos x="connsiteX27-6679" y="connsiteY27-6680"/>
              </a:cxn>
              <a:cxn ang="0">
                <a:pos x="connsiteX28-6681" y="connsiteY28-6682"/>
              </a:cxn>
              <a:cxn ang="0">
                <a:pos x="connsiteX29-6683" y="connsiteY29-6684"/>
              </a:cxn>
              <a:cxn ang="0">
                <a:pos x="connsiteX30-6685" y="connsiteY30-6686"/>
              </a:cxn>
              <a:cxn ang="0">
                <a:pos x="connsiteX31-6687" y="connsiteY31-6688"/>
              </a:cxn>
              <a:cxn ang="0">
                <a:pos x="connsiteX32-6689" y="connsiteY32-6690"/>
              </a:cxn>
              <a:cxn ang="0">
                <a:pos x="connsiteX33-6691" y="connsiteY33-6692"/>
              </a:cxn>
              <a:cxn ang="0">
                <a:pos x="connsiteX34-6693" y="connsiteY34-6694"/>
              </a:cxn>
              <a:cxn ang="0">
                <a:pos x="connsiteX35-6695" y="connsiteY35-6696"/>
              </a:cxn>
              <a:cxn ang="0">
                <a:pos x="connsiteX36-6697" y="connsiteY36-6698"/>
              </a:cxn>
              <a:cxn ang="0">
                <a:pos x="connsiteX37-6699" y="connsiteY37-6700"/>
              </a:cxn>
              <a:cxn ang="0">
                <a:pos x="connsiteX38-6701" y="connsiteY38-6702"/>
              </a:cxn>
              <a:cxn ang="0">
                <a:pos x="connsiteX39-6703" y="connsiteY39-6704"/>
              </a:cxn>
              <a:cxn ang="0">
                <a:pos x="connsiteX40-6705" y="connsiteY40-6706"/>
              </a:cxn>
              <a:cxn ang="0">
                <a:pos x="connsiteX41-6707" y="connsiteY41-6708"/>
              </a:cxn>
              <a:cxn ang="0">
                <a:pos x="connsiteX42-6709" y="connsiteY42-6710"/>
              </a:cxn>
              <a:cxn ang="0">
                <a:pos x="connsiteX43-6711" y="connsiteY43-6712"/>
              </a:cxn>
              <a:cxn ang="0">
                <a:pos x="connsiteX44-6713" y="connsiteY44-6714"/>
              </a:cxn>
              <a:cxn ang="0">
                <a:pos x="connsiteX45-6715" y="connsiteY45-6716"/>
              </a:cxn>
              <a:cxn ang="0">
                <a:pos x="connsiteX46-6717" y="connsiteY46-6718"/>
              </a:cxn>
              <a:cxn ang="0">
                <a:pos x="connsiteX47-6719" y="connsiteY47-6720"/>
              </a:cxn>
              <a:cxn ang="0">
                <a:pos x="connsiteX48-6721" y="connsiteY48-6722"/>
              </a:cxn>
              <a:cxn ang="0">
                <a:pos x="connsiteX49-6723" y="connsiteY49-6724"/>
              </a:cxn>
              <a:cxn ang="0">
                <a:pos x="connsiteX50-6725" y="connsiteY50-6726"/>
              </a:cxn>
              <a:cxn ang="0">
                <a:pos x="connsiteX51-6727" y="connsiteY51-6728"/>
              </a:cxn>
              <a:cxn ang="0">
                <a:pos x="connsiteX52-6729" y="connsiteY52-6730"/>
              </a:cxn>
              <a:cxn ang="0">
                <a:pos x="connsiteX53-6731" y="connsiteY53-6732"/>
              </a:cxn>
              <a:cxn ang="0">
                <a:pos x="connsiteX54-6733" y="connsiteY54-6734"/>
              </a:cxn>
              <a:cxn ang="0">
                <a:pos x="connsiteX55-6735" y="connsiteY55-6736"/>
              </a:cxn>
              <a:cxn ang="0">
                <a:pos x="connsiteX56-6737" y="connsiteY56-6738"/>
              </a:cxn>
              <a:cxn ang="0">
                <a:pos x="connsiteX57-6739" y="connsiteY57-6740"/>
              </a:cxn>
              <a:cxn ang="0">
                <a:pos x="connsiteX58-6741" y="connsiteY58-6742"/>
              </a:cxn>
              <a:cxn ang="0">
                <a:pos x="connsiteX59-6743" y="connsiteY59-6744"/>
              </a:cxn>
              <a:cxn ang="0">
                <a:pos x="connsiteX60-6745" y="connsiteY60-6746"/>
              </a:cxn>
              <a:cxn ang="0">
                <a:pos x="connsiteX61-6747" y="connsiteY61-6748"/>
              </a:cxn>
              <a:cxn ang="0">
                <a:pos x="connsiteX62-6749" y="connsiteY62-6750"/>
              </a:cxn>
              <a:cxn ang="0">
                <a:pos x="connsiteX63-6751" y="connsiteY63-6752"/>
              </a:cxn>
              <a:cxn ang="0">
                <a:pos x="connsiteX64-6753" y="connsiteY64-6754"/>
              </a:cxn>
              <a:cxn ang="0">
                <a:pos x="connsiteX65-6755" y="connsiteY65-6756"/>
              </a:cxn>
              <a:cxn ang="0">
                <a:pos x="connsiteX66-6757" y="connsiteY66-6758"/>
              </a:cxn>
              <a:cxn ang="0">
                <a:pos x="connsiteX67-6759" y="connsiteY67-6760"/>
              </a:cxn>
              <a:cxn ang="0">
                <a:pos x="connsiteX68-6761" y="connsiteY68-6762"/>
              </a:cxn>
              <a:cxn ang="0">
                <a:pos x="connsiteX69-6763" y="connsiteY69-6764"/>
              </a:cxn>
              <a:cxn ang="0">
                <a:pos x="connsiteX70-6765" y="connsiteY70-6766"/>
              </a:cxn>
              <a:cxn ang="0">
                <a:pos x="connsiteX71-6767" y="connsiteY71-6768"/>
              </a:cxn>
              <a:cxn ang="0">
                <a:pos x="connsiteX72-6769" y="connsiteY72-6770"/>
              </a:cxn>
              <a:cxn ang="0">
                <a:pos x="connsiteX73-6771" y="connsiteY73-6772"/>
              </a:cxn>
              <a:cxn ang="0">
                <a:pos x="connsiteX74-6773" y="connsiteY74-6774"/>
              </a:cxn>
              <a:cxn ang="0">
                <a:pos x="connsiteX75-6775" y="connsiteY75-6776"/>
              </a:cxn>
              <a:cxn ang="0">
                <a:pos x="connsiteX76-6777" y="connsiteY76-6778"/>
              </a:cxn>
              <a:cxn ang="0">
                <a:pos x="connsiteX77-6779" y="connsiteY77-6780"/>
              </a:cxn>
              <a:cxn ang="0">
                <a:pos x="connsiteX78-6781" y="connsiteY78-6782"/>
              </a:cxn>
              <a:cxn ang="0">
                <a:pos x="connsiteX79-6783" y="connsiteY79-6784"/>
              </a:cxn>
              <a:cxn ang="0">
                <a:pos x="connsiteX80-6785" y="connsiteY80-6786"/>
              </a:cxn>
              <a:cxn ang="0">
                <a:pos x="connsiteX81-6787" y="connsiteY81-6788"/>
              </a:cxn>
              <a:cxn ang="0">
                <a:pos x="connsiteX82-6789" y="connsiteY82-6790"/>
              </a:cxn>
              <a:cxn ang="0">
                <a:pos x="connsiteX83-6791" y="connsiteY83-6792"/>
              </a:cxn>
              <a:cxn ang="0">
                <a:pos x="connsiteX84-6793" y="connsiteY84-679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rgbClr val="015982"/>
          </a:solidFill>
          <a:ln>
            <a:noFill/>
          </a:ln>
          <a:effectLst/>
        </p:spPr>
        <p:style>
          <a:lnRef idx="2">
            <a:srgbClr val="015982">
              <a:shade val="50000"/>
            </a:srgbClr>
          </a:lnRef>
          <a:fillRef idx="1">
            <a:srgbClr val="015982"/>
          </a:fillRef>
          <a:effectRef idx="0">
            <a:srgbClr val="015982"/>
          </a:effectRef>
          <a:fontRef idx="minor">
            <a:sysClr val="window" lastClr="FFFFFF"/>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ndParaRPr>
          </a:p>
        </p:txBody>
      </p:sp>
      <p:sp>
        <p:nvSpPr>
          <p:cNvPr id="5" name="Freeform 5"/>
          <p:cNvSpPr/>
          <p:nvPr>
            <p:custDataLst>
              <p:tags r:id="rId2"/>
            </p:custDataLst>
          </p:nvPr>
        </p:nvSpPr>
        <p:spPr>
          <a:xfrm>
            <a:off x="5612380" y="1554163"/>
            <a:ext cx="1135063" cy="1117600"/>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6" name="Freeform 6"/>
          <p:cNvSpPr/>
          <p:nvPr>
            <p:custDataLst>
              <p:tags r:id="rId3"/>
            </p:custDataLst>
          </p:nvPr>
        </p:nvSpPr>
        <p:spPr>
          <a:xfrm>
            <a:off x="6255318" y="2371725"/>
            <a:ext cx="1273175" cy="1254125"/>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7" name="Freeform 7"/>
          <p:cNvSpPr/>
          <p:nvPr>
            <p:custDataLst>
              <p:tags r:id="rId4"/>
            </p:custDataLst>
          </p:nvPr>
        </p:nvSpPr>
        <p:spPr>
          <a:xfrm>
            <a:off x="6723630" y="1679575"/>
            <a:ext cx="722313" cy="782638"/>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8" name="Freeform 8"/>
          <p:cNvSpPr/>
          <p:nvPr>
            <p:custDataLst>
              <p:tags r:id="rId5"/>
            </p:custDataLst>
          </p:nvPr>
        </p:nvSpPr>
        <p:spPr>
          <a:xfrm rot="20700000">
            <a:off x="5523480" y="2570163"/>
            <a:ext cx="798513" cy="866775"/>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9" name="Freeform 9"/>
          <p:cNvSpPr/>
          <p:nvPr>
            <p:custDataLst>
              <p:tags r:id="rId6"/>
            </p:custDataLst>
          </p:nvPr>
        </p:nvSpPr>
        <p:spPr>
          <a:xfrm>
            <a:off x="5221855" y="2187575"/>
            <a:ext cx="444500" cy="484188"/>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10" name="Freeform 10"/>
          <p:cNvSpPr/>
          <p:nvPr>
            <p:custDataLst>
              <p:tags r:id="rId7"/>
            </p:custDataLst>
          </p:nvPr>
        </p:nvSpPr>
        <p:spPr>
          <a:xfrm>
            <a:off x="7336405" y="2325688"/>
            <a:ext cx="446088" cy="482600"/>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11" name="Freeform 11"/>
          <p:cNvSpPr/>
          <p:nvPr>
            <p:custDataLst>
              <p:tags r:id="rId8"/>
            </p:custDataLst>
          </p:nvPr>
        </p:nvSpPr>
        <p:spPr>
          <a:xfrm rot="20700000">
            <a:off x="6644255" y="2730500"/>
            <a:ext cx="495300" cy="536575"/>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12" name="Freeform 12"/>
          <p:cNvSpPr/>
          <p:nvPr>
            <p:custDataLst>
              <p:tags r:id="rId9"/>
            </p:custDataLst>
          </p:nvPr>
        </p:nvSpPr>
        <p:spPr>
          <a:xfrm>
            <a:off x="5926705" y="1833563"/>
            <a:ext cx="514350" cy="558800"/>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13" name="Freeform 13"/>
          <p:cNvSpPr/>
          <p:nvPr>
            <p:custDataLst>
              <p:tags r:id="rId10"/>
            </p:custDataLst>
          </p:nvPr>
        </p:nvSpPr>
        <p:spPr>
          <a:xfrm>
            <a:off x="5223443" y="1554163"/>
            <a:ext cx="500063" cy="493713"/>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ysClr val="window" lastClr="FFFFFF"/>
          </a:solidFill>
          <a:ln>
            <a:noFill/>
          </a:ln>
        </p:spPr>
        <p:style>
          <a:lnRef idx="2">
            <a:sysClr val="window" lastClr="FFFFFF">
              <a:hueOff val="0"/>
              <a:satOff val="0"/>
              <a:lumOff val="0"/>
              <a:alphaOff val="0"/>
            </a:sysClr>
          </a:lnRef>
          <a:fillRef idx="1">
            <a:srgbClr val="015982">
              <a:hueOff val="0"/>
              <a:satOff val="0"/>
              <a:lumOff val="0"/>
              <a:alphaOff val="0"/>
            </a:srgbClr>
          </a:fillRef>
          <a:effectRef idx="0">
            <a:srgbClr val="015982">
              <a:hueOff val="0"/>
              <a:satOff val="0"/>
              <a:lumOff val="0"/>
              <a:alphaOff val="0"/>
            </a:srgbClr>
          </a:effectRef>
          <a:fontRef idx="minor">
            <a:sysClr val="window" lastClr="FFFFFF"/>
          </a:fontRef>
        </p:style>
        <p:txBody>
          <a:bodyPr/>
          <a:lstStyle/>
          <a:p>
            <a:endParaRPr lang="zh-CN" altLang="en-US"/>
          </a:p>
        </p:txBody>
      </p:sp>
      <p:sp>
        <p:nvSpPr>
          <p:cNvPr id="14" name="Freeform 14"/>
          <p:cNvSpPr/>
          <p:nvPr>
            <p:custDataLst>
              <p:tags r:id="rId11"/>
            </p:custDataLst>
          </p:nvPr>
        </p:nvSpPr>
        <p:spPr>
          <a:xfrm>
            <a:off x="5744143" y="2825750"/>
            <a:ext cx="357188" cy="357188"/>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ysClr val="window" lastClr="FFFFFF"/>
          </a:solidFill>
          <a:ln>
            <a:noFill/>
          </a:ln>
        </p:spPr>
        <p:style>
          <a:lnRef idx="2">
            <a:srgbClr val="015982">
              <a:shade val="50000"/>
            </a:srgbClr>
          </a:lnRef>
          <a:fillRef idx="1">
            <a:srgbClr val="015982"/>
          </a:fillRef>
          <a:effectRef idx="0">
            <a:srgbClr val="015982"/>
          </a:effectRef>
          <a:fontRef idx="minor">
            <a:sysClr val="window" lastClr="FFFFFF"/>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ndParaRPr>
          </a:p>
        </p:txBody>
      </p:sp>
      <p:sp>
        <p:nvSpPr>
          <p:cNvPr id="15" name="Freeform 15"/>
          <p:cNvSpPr/>
          <p:nvPr>
            <p:custDataLst>
              <p:tags r:id="rId12"/>
            </p:custDataLst>
          </p:nvPr>
        </p:nvSpPr>
        <p:spPr>
          <a:xfrm>
            <a:off x="6942705" y="1925638"/>
            <a:ext cx="293688" cy="293688"/>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ysClr val="window" lastClr="FFFFFF"/>
          </a:solidFill>
          <a:ln>
            <a:noFill/>
          </a:ln>
        </p:spPr>
        <p:style>
          <a:lnRef idx="2">
            <a:srgbClr val="015982">
              <a:shade val="50000"/>
            </a:srgbClr>
          </a:lnRef>
          <a:fillRef idx="1">
            <a:srgbClr val="015982"/>
          </a:fillRef>
          <a:effectRef idx="0">
            <a:srgbClr val="015982"/>
          </a:effectRef>
          <a:fontRef idx="minor">
            <a:sysClr val="window" lastClr="FFFFFF"/>
          </a:fontRef>
        </p:style>
        <p:txBody>
          <a:bodyPr anchor="ctr"/>
          <a:lstStyle/>
          <a:p>
            <a:pPr marL="0" marR="0" lvl="0" indent="0" algn="ctr" defTabSz="914400" rtl="0" eaLnBrk="1" latinLnBrk="0" hangingPunct="1">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ndParaRPr>
          </a:p>
        </p:txBody>
      </p:sp>
      <p:sp>
        <p:nvSpPr>
          <p:cNvPr id="23" name="文本框 22"/>
          <p:cNvSpPr txBox="1"/>
          <p:nvPr>
            <p:custDataLst>
              <p:tags r:id="rId13"/>
            </p:custDataLst>
          </p:nvPr>
        </p:nvSpPr>
        <p:spPr>
          <a:xfrm>
            <a:off x="8293668" y="1766276"/>
            <a:ext cx="2996066" cy="742950"/>
          </a:xfrm>
          <a:prstGeom prst="rect">
            <a:avLst/>
          </a:prstGeom>
          <a:solidFill>
            <a:srgbClr val="72A0AE"/>
          </a:solidFill>
          <a:ln w="3175">
            <a:noFill/>
          </a:ln>
          <a:effectLst/>
        </p:spPr>
        <p:style>
          <a:lnRef idx="2">
            <a:srgbClr val="015982">
              <a:shade val="50000"/>
            </a:srgbClr>
          </a:lnRef>
          <a:fillRef idx="1">
            <a:srgbClr val="015982"/>
          </a:fillRef>
          <a:effectRef idx="0">
            <a:srgbClr val="015982"/>
          </a:effectRef>
          <a:fontRef idx="minor">
            <a:sysClr val="window" lastClr="FFFFFF"/>
          </a:fontRef>
        </p:style>
        <p:txBody>
          <a:bodyPr anchor="ctr">
            <a:normAutofit/>
          </a:bodyPr>
          <a:lstStyle>
            <a:defPPr>
              <a:defRPr lang="zh-CN"/>
            </a:defPPr>
            <a:lvl1pPr marR="0" algn="ctr" rtl="0" eaLnBrk="1" hangingPunct="1">
              <a:spcBef>
                <a:spcPts val="0"/>
              </a:spcBef>
              <a:spcAft>
                <a:spcPts val="0"/>
              </a:spcAft>
              <a:buClrTx/>
              <a:buSzTx/>
              <a:buFontTx/>
              <a:defRPr kumimoji="0" strike="noStrike" cap="none" spc="0" normalizeH="0">
                <a:ln>
                  <a:noFill/>
                </a:ln>
                <a:solidFill>
                  <a:srgbClr val="FFFFFF"/>
                </a:solidFill>
                <a:effectLst/>
                <a:uLnTx/>
                <a:uFillTx/>
                <a:latin typeface="Arial" panose="020B0604020202090204" pitchFamily="34" charset="0"/>
                <a:ea typeface="+mn-ea"/>
                <a:cs typeface="+mn-ea"/>
              </a:defRPr>
            </a:lvl1pPr>
            <a:lvl2pPr>
              <a:defRPr>
                <a:solidFill>
                  <a:sysClr val="window" lastClr="FFFFFF"/>
                </a:solidFill>
                <a:latin typeface="Arial" panose="020B0604020202090204" pitchFamily="34" charset="0"/>
                <a:ea typeface="+mn-ea"/>
                <a:cs typeface="+mn-ea"/>
              </a:defRPr>
            </a:lvl2pPr>
            <a:lvl3pPr>
              <a:defRPr>
                <a:solidFill>
                  <a:sysClr val="window" lastClr="FFFFFF"/>
                </a:solidFill>
                <a:latin typeface="Arial" panose="020B0604020202090204" pitchFamily="34" charset="0"/>
                <a:ea typeface="+mn-ea"/>
                <a:cs typeface="+mn-ea"/>
              </a:defRPr>
            </a:lvl3pPr>
            <a:lvl4pPr>
              <a:defRPr>
                <a:solidFill>
                  <a:sysClr val="window" lastClr="FFFFFF"/>
                </a:solidFill>
                <a:latin typeface="Arial" panose="020B0604020202090204" pitchFamily="34" charset="0"/>
                <a:ea typeface="+mn-ea"/>
                <a:cs typeface="+mn-ea"/>
              </a:defRPr>
            </a:lvl4pPr>
            <a:lvl5pPr>
              <a:defRPr>
                <a:solidFill>
                  <a:sysClr val="window" lastClr="FFFFFF"/>
                </a:solidFill>
                <a:latin typeface="Arial" panose="020B0604020202090204" pitchFamily="34" charset="0"/>
                <a:ea typeface="+mn-ea"/>
                <a:cs typeface="+mn-ea"/>
              </a:defRPr>
            </a:lvl5pPr>
            <a:lvl6pPr>
              <a:defRPr>
                <a:solidFill>
                  <a:sysClr val="window" lastClr="FFFFFF"/>
                </a:solidFill>
                <a:latin typeface="Arial" panose="020B0604020202090204" pitchFamily="34" charset="0"/>
                <a:ea typeface="+mn-ea"/>
                <a:cs typeface="+mn-ea"/>
              </a:defRPr>
            </a:lvl6pPr>
            <a:lvl7pPr>
              <a:defRPr>
                <a:solidFill>
                  <a:sysClr val="window" lastClr="FFFFFF"/>
                </a:solidFill>
                <a:latin typeface="Arial" panose="020B0604020202090204" pitchFamily="34" charset="0"/>
                <a:ea typeface="+mn-ea"/>
                <a:cs typeface="+mn-ea"/>
              </a:defRPr>
            </a:lvl7pPr>
            <a:lvl8pPr>
              <a:defRPr>
                <a:solidFill>
                  <a:sysClr val="window" lastClr="FFFFFF"/>
                </a:solidFill>
                <a:latin typeface="Arial" panose="020B0604020202090204" pitchFamily="34" charset="0"/>
                <a:ea typeface="+mn-ea"/>
                <a:cs typeface="+mn-ea"/>
              </a:defRPr>
            </a:lvl8pPr>
            <a:lvl9pPr>
              <a:defRPr>
                <a:solidFill>
                  <a:sysClr val="window" lastClr="FFFFFF"/>
                </a:solidFill>
                <a:latin typeface="Arial" panose="020B0604020202090204" pitchFamily="34" charset="0"/>
                <a:ea typeface="+mn-ea"/>
                <a:cs typeface="+mn-ea"/>
              </a:defRPr>
            </a:lvl9pPr>
          </a:lstStyle>
          <a:p>
            <a:r>
              <a:rPr lang="zh-CN" altLang="en-US" sz="2800" dirty="0">
                <a:solidFill>
                  <a:sysClr val="window" lastClr="FFFFFF"/>
                </a:solidFill>
                <a:latin typeface="微软雅黑" panose="020B0503020204020204" pitchFamily="34" charset="-122"/>
                <a:ea typeface="微软雅黑" panose="020B0503020204020204" pitchFamily="34" charset="-122"/>
                <a:cs typeface="+mn-ea"/>
                <a:sym typeface="+mn-ea"/>
              </a:rPr>
              <a:t>选项分析透</a:t>
            </a:r>
            <a:endParaRPr lang="zh-CN" altLang="en-US" sz="2400" dirty="0">
              <a:solidFill>
                <a:sysClr val="window" lastClr="FFFFFF"/>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14"/>
            </p:custDataLst>
          </p:nvPr>
        </p:nvSpPr>
        <p:spPr>
          <a:xfrm>
            <a:off x="8293668" y="3016128"/>
            <a:ext cx="2996066" cy="741363"/>
          </a:xfrm>
          <a:prstGeom prst="rect">
            <a:avLst/>
          </a:prstGeom>
          <a:solidFill>
            <a:srgbClr val="015982"/>
          </a:solidFill>
          <a:ln w="3175">
            <a:noFill/>
          </a:ln>
          <a:effectLst/>
        </p:spPr>
        <p:style>
          <a:lnRef idx="2">
            <a:srgbClr val="015982">
              <a:shade val="50000"/>
            </a:srgbClr>
          </a:lnRef>
          <a:fillRef idx="1">
            <a:srgbClr val="015982"/>
          </a:fillRef>
          <a:effectRef idx="0">
            <a:srgbClr val="015982"/>
          </a:effectRef>
          <a:fontRef idx="minor">
            <a:sysClr val="window" lastClr="FFFFFF"/>
          </a:fontRef>
        </p:style>
        <p:txBody>
          <a:bodyPr anchor="ctr">
            <a:normAutofit/>
          </a:bodyPr>
          <a:lstStyle>
            <a:defPPr>
              <a:defRPr lang="zh-CN"/>
            </a:defPPr>
            <a:lvl1pPr marR="0" algn="ctr" rtl="0" eaLnBrk="1" hangingPunct="1">
              <a:spcBef>
                <a:spcPts val="0"/>
              </a:spcBef>
              <a:spcAft>
                <a:spcPts val="0"/>
              </a:spcAft>
              <a:buClrTx/>
              <a:buSzTx/>
              <a:buFontTx/>
              <a:defRPr kumimoji="0" strike="noStrike" cap="none" spc="0" normalizeH="0">
                <a:ln>
                  <a:noFill/>
                </a:ln>
                <a:solidFill>
                  <a:srgbClr val="FFFFFF"/>
                </a:solidFill>
                <a:effectLst/>
                <a:uLnTx/>
                <a:uFillTx/>
                <a:latin typeface="Arial" panose="020B0604020202090204" pitchFamily="34" charset="0"/>
                <a:ea typeface="+mn-ea"/>
                <a:cs typeface="+mn-ea"/>
              </a:defRPr>
            </a:lvl1pPr>
            <a:lvl2pPr>
              <a:defRPr>
                <a:solidFill>
                  <a:sysClr val="window" lastClr="FFFFFF"/>
                </a:solidFill>
                <a:latin typeface="Arial" panose="020B0604020202090204" pitchFamily="34" charset="0"/>
                <a:ea typeface="+mn-ea"/>
                <a:cs typeface="+mn-ea"/>
              </a:defRPr>
            </a:lvl2pPr>
            <a:lvl3pPr>
              <a:defRPr>
                <a:solidFill>
                  <a:sysClr val="window" lastClr="FFFFFF"/>
                </a:solidFill>
                <a:latin typeface="Arial" panose="020B0604020202090204" pitchFamily="34" charset="0"/>
                <a:ea typeface="+mn-ea"/>
                <a:cs typeface="+mn-ea"/>
              </a:defRPr>
            </a:lvl3pPr>
            <a:lvl4pPr>
              <a:defRPr>
                <a:solidFill>
                  <a:sysClr val="window" lastClr="FFFFFF"/>
                </a:solidFill>
                <a:latin typeface="Arial" panose="020B0604020202090204" pitchFamily="34" charset="0"/>
                <a:ea typeface="+mn-ea"/>
                <a:cs typeface="+mn-ea"/>
              </a:defRPr>
            </a:lvl4pPr>
            <a:lvl5pPr>
              <a:defRPr>
                <a:solidFill>
                  <a:sysClr val="window" lastClr="FFFFFF"/>
                </a:solidFill>
                <a:latin typeface="Arial" panose="020B0604020202090204" pitchFamily="34" charset="0"/>
                <a:ea typeface="+mn-ea"/>
                <a:cs typeface="+mn-ea"/>
              </a:defRPr>
            </a:lvl5pPr>
            <a:lvl6pPr>
              <a:defRPr>
                <a:solidFill>
                  <a:sysClr val="window" lastClr="FFFFFF"/>
                </a:solidFill>
                <a:latin typeface="Arial" panose="020B0604020202090204" pitchFamily="34" charset="0"/>
                <a:ea typeface="+mn-ea"/>
                <a:cs typeface="+mn-ea"/>
              </a:defRPr>
            </a:lvl6pPr>
            <a:lvl7pPr>
              <a:defRPr>
                <a:solidFill>
                  <a:sysClr val="window" lastClr="FFFFFF"/>
                </a:solidFill>
                <a:latin typeface="Arial" panose="020B0604020202090204" pitchFamily="34" charset="0"/>
                <a:ea typeface="+mn-ea"/>
                <a:cs typeface="+mn-ea"/>
              </a:defRPr>
            </a:lvl7pPr>
            <a:lvl8pPr>
              <a:defRPr>
                <a:solidFill>
                  <a:sysClr val="window" lastClr="FFFFFF"/>
                </a:solidFill>
                <a:latin typeface="Arial" panose="020B0604020202090204" pitchFamily="34" charset="0"/>
                <a:ea typeface="+mn-ea"/>
                <a:cs typeface="+mn-ea"/>
              </a:defRPr>
            </a:lvl8pPr>
            <a:lvl9pPr>
              <a:defRPr>
                <a:solidFill>
                  <a:sysClr val="window" lastClr="FFFFFF"/>
                </a:solidFill>
                <a:latin typeface="Arial" panose="020B0604020202090204" pitchFamily="34" charset="0"/>
                <a:ea typeface="+mn-ea"/>
                <a:cs typeface="+mn-ea"/>
              </a:defRPr>
            </a:lvl9pPr>
          </a:lstStyle>
          <a:p>
            <a:r>
              <a:rPr lang="zh-CN" altLang="en-US" sz="2800" dirty="0">
                <a:solidFill>
                  <a:sysClr val="window" lastClr="FFFFFF"/>
                </a:solidFill>
                <a:latin typeface="微软雅黑" panose="020B0503020204020204" pitchFamily="34" charset="-122"/>
                <a:ea typeface="微软雅黑" panose="020B0503020204020204" pitchFamily="34" charset="-122"/>
                <a:cs typeface="+mn-ea"/>
                <a:sym typeface="+mn-ea"/>
              </a:rPr>
              <a:t>技巧提升练</a:t>
            </a:r>
            <a:endParaRPr lang="zh-CN" altLang="en-US" sz="2400" dirty="0">
              <a:solidFill>
                <a:sysClr val="window" lastClr="FFFFFF"/>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15"/>
            </p:custDataLst>
          </p:nvPr>
        </p:nvSpPr>
        <p:spPr>
          <a:xfrm>
            <a:off x="887978" y="1763101"/>
            <a:ext cx="2996066" cy="746125"/>
          </a:xfrm>
          <a:prstGeom prst="rect">
            <a:avLst/>
          </a:prstGeom>
          <a:solidFill>
            <a:srgbClr val="015982"/>
          </a:solidFill>
          <a:ln w="3175">
            <a:noFill/>
          </a:ln>
          <a:effectLst/>
        </p:spPr>
        <p:style>
          <a:lnRef idx="2">
            <a:srgbClr val="015982">
              <a:shade val="50000"/>
            </a:srgbClr>
          </a:lnRef>
          <a:fillRef idx="1">
            <a:srgbClr val="015982"/>
          </a:fillRef>
          <a:effectRef idx="0">
            <a:srgbClr val="015982"/>
          </a:effectRef>
          <a:fontRef idx="minor">
            <a:sysClr val="window" lastClr="FFFFFF"/>
          </a:fontRef>
        </p:style>
        <p:txBody>
          <a:bodyPr anchor="ctr">
            <a:normAutofit/>
          </a:bodyPr>
          <a:lstStyle>
            <a:defPPr>
              <a:defRPr lang="zh-CN"/>
            </a:defPPr>
            <a:lvl1pPr marR="0" algn="ctr" rtl="0" eaLnBrk="1" hangingPunct="1">
              <a:spcBef>
                <a:spcPts val="0"/>
              </a:spcBef>
              <a:spcAft>
                <a:spcPts val="0"/>
              </a:spcAft>
              <a:buClrTx/>
              <a:buSzTx/>
              <a:buFontTx/>
              <a:defRPr kumimoji="0" strike="noStrike" cap="none" spc="0" normalizeH="0">
                <a:ln>
                  <a:noFill/>
                </a:ln>
                <a:solidFill>
                  <a:srgbClr val="FFFFFF"/>
                </a:solidFill>
                <a:effectLst/>
                <a:uLnTx/>
                <a:uFillTx/>
                <a:latin typeface="Arial" panose="020B0604020202090204" pitchFamily="34" charset="0"/>
                <a:ea typeface="+mn-ea"/>
                <a:cs typeface="+mn-ea"/>
              </a:defRPr>
            </a:lvl1pPr>
            <a:lvl2pPr>
              <a:defRPr>
                <a:solidFill>
                  <a:sysClr val="window" lastClr="FFFFFF"/>
                </a:solidFill>
                <a:latin typeface="Arial" panose="020B0604020202090204" pitchFamily="34" charset="0"/>
                <a:ea typeface="+mn-ea"/>
                <a:cs typeface="+mn-ea"/>
              </a:defRPr>
            </a:lvl2pPr>
            <a:lvl3pPr>
              <a:defRPr>
                <a:solidFill>
                  <a:sysClr val="window" lastClr="FFFFFF"/>
                </a:solidFill>
                <a:latin typeface="Arial" panose="020B0604020202090204" pitchFamily="34" charset="0"/>
                <a:ea typeface="+mn-ea"/>
                <a:cs typeface="+mn-ea"/>
              </a:defRPr>
            </a:lvl3pPr>
            <a:lvl4pPr>
              <a:defRPr>
                <a:solidFill>
                  <a:sysClr val="window" lastClr="FFFFFF"/>
                </a:solidFill>
                <a:latin typeface="Arial" panose="020B0604020202090204" pitchFamily="34" charset="0"/>
                <a:ea typeface="+mn-ea"/>
                <a:cs typeface="+mn-ea"/>
              </a:defRPr>
            </a:lvl4pPr>
            <a:lvl5pPr>
              <a:defRPr>
                <a:solidFill>
                  <a:sysClr val="window" lastClr="FFFFFF"/>
                </a:solidFill>
                <a:latin typeface="Arial" panose="020B0604020202090204" pitchFamily="34" charset="0"/>
                <a:ea typeface="+mn-ea"/>
                <a:cs typeface="+mn-ea"/>
              </a:defRPr>
            </a:lvl5pPr>
            <a:lvl6pPr>
              <a:defRPr>
                <a:solidFill>
                  <a:sysClr val="window" lastClr="FFFFFF"/>
                </a:solidFill>
                <a:latin typeface="Arial" panose="020B0604020202090204" pitchFamily="34" charset="0"/>
                <a:ea typeface="+mn-ea"/>
                <a:cs typeface="+mn-ea"/>
              </a:defRPr>
            </a:lvl6pPr>
            <a:lvl7pPr>
              <a:defRPr>
                <a:solidFill>
                  <a:sysClr val="window" lastClr="FFFFFF"/>
                </a:solidFill>
                <a:latin typeface="Arial" panose="020B0604020202090204" pitchFamily="34" charset="0"/>
                <a:ea typeface="+mn-ea"/>
                <a:cs typeface="+mn-ea"/>
              </a:defRPr>
            </a:lvl7pPr>
            <a:lvl8pPr>
              <a:defRPr>
                <a:solidFill>
                  <a:sysClr val="window" lastClr="FFFFFF"/>
                </a:solidFill>
                <a:latin typeface="Arial" panose="020B0604020202090204" pitchFamily="34" charset="0"/>
                <a:ea typeface="+mn-ea"/>
                <a:cs typeface="+mn-ea"/>
              </a:defRPr>
            </a:lvl8pPr>
            <a:lvl9pPr>
              <a:defRPr>
                <a:solidFill>
                  <a:sysClr val="window" lastClr="FFFFFF"/>
                </a:solidFill>
                <a:latin typeface="Arial" panose="020B0604020202090204" pitchFamily="34" charset="0"/>
                <a:ea typeface="+mn-ea"/>
                <a:cs typeface="+mn-ea"/>
              </a:defRPr>
            </a:lvl9pPr>
          </a:lstStyle>
          <a:p>
            <a:r>
              <a:rPr lang="zh-CN" altLang="en-US" sz="2800" dirty="0">
                <a:solidFill>
                  <a:sysClr val="window" lastClr="FFFFFF"/>
                </a:solidFill>
                <a:latin typeface="微软雅黑" panose="020B0503020204020204" pitchFamily="34" charset="-122"/>
                <a:ea typeface="微软雅黑" panose="020B0503020204020204" pitchFamily="34" charset="-122"/>
              </a:rPr>
              <a:t>题干解剖透</a:t>
            </a:r>
            <a:endParaRPr lang="zh-CN" altLang="en-US" sz="2800" dirty="0">
              <a:solidFill>
                <a:sysClr val="window" lastClr="FFFFFF"/>
              </a:solidFill>
              <a:latin typeface="微软雅黑" panose="020B0503020204020204" pitchFamily="34" charset="-122"/>
              <a:ea typeface="微软雅黑" panose="020B0503020204020204" pitchFamily="34" charset="-122"/>
            </a:endParaRPr>
          </a:p>
        </p:txBody>
      </p:sp>
      <p:sp>
        <p:nvSpPr>
          <p:cNvPr id="27" name="文本框 26"/>
          <p:cNvSpPr txBox="1"/>
          <p:nvPr>
            <p:custDataLst>
              <p:tags r:id="rId16"/>
            </p:custDataLst>
          </p:nvPr>
        </p:nvSpPr>
        <p:spPr>
          <a:xfrm>
            <a:off x="883216" y="3011365"/>
            <a:ext cx="2996066" cy="746125"/>
          </a:xfrm>
          <a:prstGeom prst="rect">
            <a:avLst/>
          </a:prstGeom>
          <a:solidFill>
            <a:srgbClr val="72A0AE"/>
          </a:solidFill>
          <a:ln w="3175">
            <a:noFill/>
          </a:ln>
          <a:effectLst/>
        </p:spPr>
        <p:style>
          <a:lnRef idx="2">
            <a:srgbClr val="015982">
              <a:shade val="50000"/>
            </a:srgbClr>
          </a:lnRef>
          <a:fillRef idx="1">
            <a:srgbClr val="015982"/>
          </a:fillRef>
          <a:effectRef idx="0">
            <a:srgbClr val="015982"/>
          </a:effectRef>
          <a:fontRef idx="minor">
            <a:sysClr val="window" lastClr="FFFFFF"/>
          </a:fontRef>
        </p:style>
        <p:txBody>
          <a:bodyPr anchor="ctr">
            <a:normAutofit/>
          </a:bodyPr>
          <a:lstStyle>
            <a:defPPr>
              <a:defRPr lang="zh-CN"/>
            </a:defPPr>
            <a:lvl1pPr marR="0" algn="ctr" rtl="0" eaLnBrk="1" hangingPunct="1">
              <a:spcBef>
                <a:spcPts val="0"/>
              </a:spcBef>
              <a:spcAft>
                <a:spcPts val="0"/>
              </a:spcAft>
              <a:buClrTx/>
              <a:buSzTx/>
              <a:buFontTx/>
              <a:defRPr kumimoji="0" strike="noStrike" cap="none" spc="0" normalizeH="0">
                <a:ln>
                  <a:noFill/>
                </a:ln>
                <a:solidFill>
                  <a:srgbClr val="FFFFFF"/>
                </a:solidFill>
                <a:effectLst/>
                <a:uLnTx/>
                <a:uFillTx/>
                <a:latin typeface="Arial" panose="020B0604020202090204" pitchFamily="34" charset="0"/>
                <a:ea typeface="+mn-ea"/>
                <a:cs typeface="+mn-ea"/>
              </a:defRPr>
            </a:lvl1pPr>
            <a:lvl2pPr>
              <a:defRPr>
                <a:solidFill>
                  <a:sysClr val="window" lastClr="FFFFFF"/>
                </a:solidFill>
                <a:latin typeface="Arial" panose="020B0604020202090204" pitchFamily="34" charset="0"/>
                <a:ea typeface="+mn-ea"/>
                <a:cs typeface="+mn-ea"/>
              </a:defRPr>
            </a:lvl2pPr>
            <a:lvl3pPr>
              <a:defRPr>
                <a:solidFill>
                  <a:sysClr val="window" lastClr="FFFFFF"/>
                </a:solidFill>
                <a:latin typeface="Arial" panose="020B0604020202090204" pitchFamily="34" charset="0"/>
                <a:ea typeface="+mn-ea"/>
                <a:cs typeface="+mn-ea"/>
              </a:defRPr>
            </a:lvl3pPr>
            <a:lvl4pPr>
              <a:defRPr>
                <a:solidFill>
                  <a:sysClr val="window" lastClr="FFFFFF"/>
                </a:solidFill>
                <a:latin typeface="Arial" panose="020B0604020202090204" pitchFamily="34" charset="0"/>
                <a:ea typeface="+mn-ea"/>
                <a:cs typeface="+mn-ea"/>
              </a:defRPr>
            </a:lvl4pPr>
            <a:lvl5pPr>
              <a:defRPr>
                <a:solidFill>
                  <a:sysClr val="window" lastClr="FFFFFF"/>
                </a:solidFill>
                <a:latin typeface="Arial" panose="020B0604020202090204" pitchFamily="34" charset="0"/>
                <a:ea typeface="+mn-ea"/>
                <a:cs typeface="+mn-ea"/>
              </a:defRPr>
            </a:lvl5pPr>
            <a:lvl6pPr>
              <a:defRPr>
                <a:solidFill>
                  <a:sysClr val="window" lastClr="FFFFFF"/>
                </a:solidFill>
                <a:latin typeface="Arial" panose="020B0604020202090204" pitchFamily="34" charset="0"/>
                <a:ea typeface="+mn-ea"/>
                <a:cs typeface="+mn-ea"/>
              </a:defRPr>
            </a:lvl6pPr>
            <a:lvl7pPr>
              <a:defRPr>
                <a:solidFill>
                  <a:sysClr val="window" lastClr="FFFFFF"/>
                </a:solidFill>
                <a:latin typeface="Arial" panose="020B0604020202090204" pitchFamily="34" charset="0"/>
                <a:ea typeface="+mn-ea"/>
                <a:cs typeface="+mn-ea"/>
              </a:defRPr>
            </a:lvl7pPr>
            <a:lvl8pPr>
              <a:defRPr>
                <a:solidFill>
                  <a:sysClr val="window" lastClr="FFFFFF"/>
                </a:solidFill>
                <a:latin typeface="Arial" panose="020B0604020202090204" pitchFamily="34" charset="0"/>
                <a:ea typeface="+mn-ea"/>
                <a:cs typeface="+mn-ea"/>
              </a:defRPr>
            </a:lvl8pPr>
            <a:lvl9pPr>
              <a:defRPr>
                <a:solidFill>
                  <a:sysClr val="window" lastClr="FFFFFF"/>
                </a:solidFill>
                <a:latin typeface="Arial" panose="020B0604020202090204" pitchFamily="34" charset="0"/>
                <a:ea typeface="+mn-ea"/>
                <a:cs typeface="+mn-ea"/>
              </a:defRPr>
            </a:lvl9pPr>
          </a:lstStyle>
          <a:p>
            <a:r>
              <a:rPr lang="zh-CN" altLang="en-US" sz="2800">
                <a:solidFill>
                  <a:sysClr val="window" lastClr="FFFFFF"/>
                </a:solidFill>
                <a:latin typeface="微软雅黑" panose="020B0503020204020204" pitchFamily="34" charset="-122"/>
                <a:ea typeface="微软雅黑" panose="020B0503020204020204" pitchFamily="34" charset="-122"/>
              </a:rPr>
              <a:t>题型套路背</a:t>
            </a:r>
            <a:endParaRPr lang="zh-CN" altLang="en-US" sz="2800">
              <a:solidFill>
                <a:sysClr val="window" lastClr="FFFFFF"/>
              </a:solidFill>
              <a:latin typeface="微软雅黑" panose="020B0503020204020204" pitchFamily="34" charset="-122"/>
              <a:ea typeface="微软雅黑" panose="020B0503020204020204" pitchFamily="34" charset="-122"/>
            </a:endParaRPr>
          </a:p>
        </p:txBody>
      </p:sp>
    </p:spTree>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p>
            <a:endParaRPr lang="zh-CN" altLang="en-US"/>
          </a:p>
        </p:txBody>
      </p:sp>
      <p:sp>
        <p:nvSpPr>
          <p:cNvPr id="6" name="文本占位符 5"/>
          <p:cNvSpPr>
            <a:spLocks noGrp="1"/>
          </p:cNvSpPr>
          <p:nvPr>
            <p:ph type="body" idx="1"/>
          </p:nvPr>
        </p:nvSpPr>
        <p:spPr/>
        <p:txBody>
          <a:bodyPr/>
          <a:p>
            <a:endParaRPr lang="zh-CN" altLang="en-US"/>
          </a:p>
        </p:txBody>
      </p:sp>
      <p:pic>
        <p:nvPicPr>
          <p:cNvPr id="3" name="内容占位符 2"/>
          <p:cNvPicPr>
            <a:picLocks noGrp="1" noChangeAspect="1"/>
          </p:cNvPicPr>
          <p:nvPr>
            <p:ph sz="quarter" idx="4294967295"/>
          </p:nvPr>
        </p:nvPicPr>
        <p:blipFill>
          <a:blip r:embed="rId1"/>
          <a:stretch>
            <a:fillRect/>
          </a:stretch>
        </p:blipFill>
        <p:spPr>
          <a:xfrm>
            <a:off x="838200" y="955040"/>
            <a:ext cx="9787255" cy="5426075"/>
          </a:xfrm>
          <a:prstGeom prst="rect">
            <a:avLst/>
          </a:prstGeom>
        </p:spPr>
      </p:pic>
    </p:spTree>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a:bodyPr>
          <a:p>
            <a:r>
              <a:rPr lang="zh-CN" altLang="en-US"/>
              <a:t>你看到这个题目是啥想法？</a:t>
            </a:r>
            <a:endParaRPr lang="zh-CN" altLang="en-US"/>
          </a:p>
        </p:txBody>
      </p:sp>
      <p:sp>
        <p:nvSpPr>
          <p:cNvPr id="4" name="文本占位符 3"/>
          <p:cNvSpPr>
            <a:spLocks noGrp="1"/>
          </p:cNvSpPr>
          <p:nvPr>
            <p:ph type="body" idx="1"/>
          </p:nvPr>
        </p:nvSpPr>
        <p:spPr/>
        <p:txBody>
          <a:bodyPr/>
          <a:p>
            <a:r>
              <a:rPr lang="zh-CN" altLang="en-US">
                <a:sym typeface="+mn-ea"/>
              </a:rPr>
              <a:t>有A、B两瓶混合液，A瓶中水、油、醋的比例为3：8：5，B瓶中水、油、醋的比例为1：2：3,将A、B两瓶混合液倒在一起后，得到的混合液中水、油、醋的比例可能为（    ）</a:t>
            </a:r>
            <a:br>
              <a:rPr lang="zh-CN" altLang="en-US">
                <a:sym typeface="+mn-ea"/>
              </a:rPr>
            </a:br>
            <a:r>
              <a:rPr lang="zh-CN" altLang="en-US">
                <a:sym typeface="+mn-ea"/>
              </a:rPr>
              <a:t>A. 4：5：2</a:t>
            </a:r>
            <a:br>
              <a:rPr lang="zh-CN" altLang="en-US">
                <a:sym typeface="+mn-ea"/>
              </a:rPr>
            </a:br>
            <a:r>
              <a:rPr lang="zh-CN" altLang="en-US">
                <a:sym typeface="+mn-ea"/>
              </a:rPr>
              <a:t>B. 2：3：5</a:t>
            </a:r>
            <a:br>
              <a:rPr lang="zh-CN" altLang="en-US">
                <a:sym typeface="+mn-ea"/>
              </a:rPr>
            </a:br>
            <a:r>
              <a:rPr lang="zh-CN" altLang="en-US">
                <a:sym typeface="+mn-ea"/>
              </a:rPr>
              <a:t>C. 3：7：7</a:t>
            </a:r>
            <a:br>
              <a:rPr lang="zh-CN" altLang="en-US">
                <a:sym typeface="+mn-ea"/>
              </a:rPr>
            </a:br>
            <a:r>
              <a:rPr lang="zh-CN" altLang="en-US">
                <a:sym typeface="+mn-ea"/>
              </a:rPr>
              <a:t>D. 1：3：1</a:t>
            </a:r>
            <a:endParaRPr lang="zh-CN" altLang="en-US"/>
          </a:p>
          <a:p>
            <a:endParaRPr lang="zh-CN" altLang="en-US"/>
          </a:p>
        </p:txBody>
      </p:sp>
    </p:spTree>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a:bodyPr>
          <a:p>
            <a:r>
              <a:rPr lang="zh-CN" altLang="en-US"/>
              <a:t>你看到这个题目是啥想法？</a:t>
            </a:r>
            <a:endParaRPr lang="zh-CN" altLang="en-US"/>
          </a:p>
        </p:txBody>
      </p:sp>
      <p:sp>
        <p:nvSpPr>
          <p:cNvPr id="4" name="文本占位符 3"/>
          <p:cNvSpPr>
            <a:spLocks noGrp="1"/>
          </p:cNvSpPr>
          <p:nvPr>
            <p:ph type="body" idx="1"/>
          </p:nvPr>
        </p:nvSpPr>
        <p:spPr/>
        <p:txBody>
          <a:bodyPr/>
          <a:p>
            <a:r>
              <a:rPr lang="zh-CN" altLang="en-US">
                <a:sym typeface="+mn-ea"/>
              </a:rPr>
              <a:t>有A、B两瓶混合液，A瓶中水、油、醋的比例为3：8：5，B瓶中水、油、醋的比例为1：2：3,将A、B两瓶混合液</a:t>
            </a:r>
            <a:r>
              <a:rPr lang="zh-CN" altLang="en-US" sz="2800" b="1">
                <a:solidFill>
                  <a:srgbClr val="FF0000"/>
                </a:solidFill>
                <a:sym typeface="+mn-ea"/>
              </a:rPr>
              <a:t>倒在一起</a:t>
            </a:r>
            <a:r>
              <a:rPr lang="zh-CN" altLang="en-US">
                <a:sym typeface="+mn-ea"/>
              </a:rPr>
              <a:t>后，得到的混合液中水、油、醋的比例可能为（    ）</a:t>
            </a:r>
            <a:br>
              <a:rPr lang="zh-CN" altLang="en-US">
                <a:sym typeface="+mn-ea"/>
              </a:rPr>
            </a:br>
            <a:r>
              <a:rPr lang="zh-CN" altLang="en-US">
                <a:sym typeface="+mn-ea"/>
              </a:rPr>
              <a:t>A. 4：5：2</a:t>
            </a:r>
            <a:br>
              <a:rPr lang="zh-CN" altLang="en-US">
                <a:sym typeface="+mn-ea"/>
              </a:rPr>
            </a:br>
            <a:r>
              <a:rPr lang="zh-CN" altLang="en-US">
                <a:sym typeface="+mn-ea"/>
              </a:rPr>
              <a:t>B. 2：3：5</a:t>
            </a:r>
            <a:br>
              <a:rPr lang="zh-CN" altLang="en-US">
                <a:sym typeface="+mn-ea"/>
              </a:rPr>
            </a:br>
            <a:r>
              <a:rPr lang="zh-CN" altLang="en-US">
                <a:sym typeface="+mn-ea"/>
              </a:rPr>
              <a:t>C. 3：7：7</a:t>
            </a:r>
            <a:br>
              <a:rPr lang="zh-CN" altLang="en-US">
                <a:sym typeface="+mn-ea"/>
              </a:rPr>
            </a:br>
            <a:r>
              <a:rPr lang="zh-CN" altLang="en-US">
                <a:sym typeface="+mn-ea"/>
              </a:rPr>
              <a:t>D. 1：3：1</a:t>
            </a:r>
            <a:endParaRPr lang="zh-CN" altLang="en-US"/>
          </a:p>
          <a:p>
            <a:endParaRPr lang="zh-CN" altLang="en-US"/>
          </a:p>
        </p:txBody>
      </p:sp>
    </p:spTree>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3"/>
          <p:cNvSpPr>
            <a:spLocks noGrp="1"/>
          </p:cNvSpPr>
          <p:nvPr>
            <p:ph type="body" idx="1"/>
          </p:nvPr>
        </p:nvSpPr>
        <p:spPr/>
        <p:txBody>
          <a:bodyPr/>
          <a:p>
            <a:r>
              <a:rPr lang="zh-CN" altLang="en-US">
                <a:sym typeface="+mn-ea"/>
              </a:rPr>
              <a:t>已知赵先生的年龄是钱先生年龄的2倍，钱先生比孙先生小7岁，三位先生的年龄之和是小于70的素数，且素数的各位数字之和为13，那么，赵、钱、孙三位先生的年龄分别为(    )。</a:t>
            </a:r>
            <a:br>
              <a:rPr lang="zh-CN" altLang="en-US">
                <a:sym typeface="+mn-ea"/>
              </a:rPr>
            </a:br>
            <a:r>
              <a:rPr lang="zh-CN" altLang="en-US">
                <a:sym typeface="+mn-ea"/>
              </a:rPr>
              <a:t>A. 30岁，15岁，22岁</a:t>
            </a:r>
            <a:br>
              <a:rPr lang="zh-CN" altLang="en-US">
                <a:sym typeface="+mn-ea"/>
              </a:rPr>
            </a:br>
            <a:r>
              <a:rPr lang="zh-CN" altLang="en-US">
                <a:sym typeface="+mn-ea"/>
              </a:rPr>
              <a:t>B. 36岁，18岁，13岁</a:t>
            </a:r>
            <a:br>
              <a:rPr lang="zh-CN" altLang="en-US">
                <a:sym typeface="+mn-ea"/>
              </a:rPr>
            </a:br>
            <a:r>
              <a:rPr lang="zh-CN" altLang="en-US">
                <a:sym typeface="+mn-ea"/>
              </a:rPr>
              <a:t>C. 28岁，14岁，25岁</a:t>
            </a:r>
            <a:br>
              <a:rPr lang="zh-CN" altLang="en-US">
                <a:sym typeface="+mn-ea"/>
              </a:rPr>
            </a:br>
            <a:r>
              <a:rPr lang="zh-CN" altLang="en-US">
                <a:sym typeface="+mn-ea"/>
              </a:rPr>
              <a:t>D. 14岁，7岁，46岁</a:t>
            </a:r>
            <a:endParaRPr lang="zh-CN" altLang="en-US"/>
          </a:p>
          <a:p>
            <a:endParaRPr lang="zh-CN" altLang="en-US"/>
          </a:p>
        </p:txBody>
      </p:sp>
    </p:spTree>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3"/>
          <p:cNvSpPr>
            <a:spLocks noGrp="1"/>
          </p:cNvSpPr>
          <p:nvPr>
            <p:ph type="body" idx="1"/>
          </p:nvPr>
        </p:nvSpPr>
        <p:spPr/>
        <p:txBody>
          <a:bodyPr/>
          <a:p>
            <a:r>
              <a:rPr lang="zh-CN" altLang="en-US">
                <a:sym typeface="+mn-ea"/>
              </a:rPr>
              <a:t>已知赵先生的年龄是钱先生年龄的2倍，</a:t>
            </a:r>
            <a:r>
              <a:rPr lang="zh-CN" altLang="en-US" sz="3200" b="1">
                <a:solidFill>
                  <a:srgbClr val="FF0000"/>
                </a:solidFill>
                <a:sym typeface="+mn-ea"/>
              </a:rPr>
              <a:t>钱先生比孙先生小7岁</a:t>
            </a:r>
            <a:r>
              <a:rPr lang="zh-CN" altLang="en-US">
                <a:sym typeface="+mn-ea"/>
              </a:rPr>
              <a:t>，三位先生的年龄之和是小于70的素数，且素数的各位数字之和为13，那么，赵、钱、孙三位先生的年龄分别为(    )。</a:t>
            </a:r>
            <a:br>
              <a:rPr lang="zh-CN" altLang="en-US">
                <a:sym typeface="+mn-ea"/>
              </a:rPr>
            </a:br>
            <a:r>
              <a:rPr lang="zh-CN" altLang="en-US">
                <a:sym typeface="+mn-ea"/>
              </a:rPr>
              <a:t>A. 30岁，15岁，22岁</a:t>
            </a:r>
            <a:br>
              <a:rPr lang="zh-CN" altLang="en-US">
                <a:sym typeface="+mn-ea"/>
              </a:rPr>
            </a:br>
            <a:r>
              <a:rPr lang="zh-CN" altLang="en-US">
                <a:sym typeface="+mn-ea"/>
              </a:rPr>
              <a:t>B. 36岁，18岁，13岁</a:t>
            </a:r>
            <a:br>
              <a:rPr lang="zh-CN" altLang="en-US">
                <a:sym typeface="+mn-ea"/>
              </a:rPr>
            </a:br>
            <a:r>
              <a:rPr lang="zh-CN" altLang="en-US">
                <a:sym typeface="+mn-ea"/>
              </a:rPr>
              <a:t>C. 28岁，14岁，25岁</a:t>
            </a:r>
            <a:br>
              <a:rPr lang="zh-CN" altLang="en-US">
                <a:sym typeface="+mn-ea"/>
              </a:rPr>
            </a:br>
            <a:r>
              <a:rPr lang="zh-CN" altLang="en-US">
                <a:sym typeface="+mn-ea"/>
              </a:rPr>
              <a:t>D. 14岁，7岁，46岁</a:t>
            </a:r>
            <a:endParaRPr lang="zh-CN" altLang="en-US"/>
          </a:p>
          <a:p>
            <a:endParaRPr lang="zh-CN" altLang="en-US"/>
          </a:p>
        </p:txBody>
      </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dirty="0">
                <a:sym typeface="+mn-ea"/>
              </a:rPr>
              <a:t>袋中有</a:t>
            </a:r>
            <a:r>
              <a:rPr lang="en-US" altLang="zh-CN" dirty="0">
                <a:sym typeface="+mn-ea"/>
              </a:rPr>
              <a:t>24</a:t>
            </a:r>
            <a:r>
              <a:rPr lang="zh-CN" altLang="en-US" dirty="0">
                <a:sym typeface="+mn-ea"/>
              </a:rPr>
              <a:t>个球，除颜色黑白差别之外完全相同，从中摸出一球，若摸出白球的概率比摸出黑球的概率大</a:t>
            </a:r>
            <a:r>
              <a:rPr lang="en-US" altLang="zh-CN" dirty="0">
                <a:sym typeface="+mn-ea"/>
              </a:rPr>
              <a:t>1/6</a:t>
            </a:r>
            <a:r>
              <a:rPr lang="zh-CN" altLang="en-US" dirty="0">
                <a:sym typeface="+mn-ea"/>
              </a:rPr>
              <a:t>，则袋中有几个白球？</a:t>
            </a:r>
            <a:endParaRPr lang="en-US" altLang="zh-CN" dirty="0"/>
          </a:p>
          <a:p>
            <a:r>
              <a:rPr lang="en-US" altLang="zh-CN" dirty="0">
                <a:sym typeface="+mn-ea"/>
              </a:rPr>
              <a:t>A.</a:t>
            </a:r>
            <a:r>
              <a:rPr lang="en-US" altLang="zh-CN" dirty="0">
                <a:sym typeface="+mn-ea"/>
              </a:rPr>
              <a:t>8</a:t>
            </a:r>
            <a:endParaRPr lang="en-US" altLang="zh-CN" dirty="0">
              <a:sym typeface="+mn-ea"/>
            </a:endParaRPr>
          </a:p>
          <a:p>
            <a:r>
              <a:rPr lang="en-US" altLang="zh-CN" dirty="0">
                <a:sym typeface="+mn-ea"/>
              </a:rPr>
              <a:t>B.</a:t>
            </a:r>
            <a:r>
              <a:rPr lang="en-US" altLang="zh-CN" dirty="0">
                <a:sym typeface="+mn-ea"/>
              </a:rPr>
              <a:t>10</a:t>
            </a:r>
            <a:endParaRPr lang="zh-CN" altLang="en-US" dirty="0"/>
          </a:p>
          <a:p>
            <a:r>
              <a:rPr lang="en-US" altLang="zh-CN" dirty="0">
                <a:sym typeface="+mn-ea"/>
              </a:rPr>
              <a:t>C.</a:t>
            </a:r>
            <a:r>
              <a:rPr lang="en-US" altLang="zh-CN" dirty="0">
                <a:sym typeface="+mn-ea"/>
              </a:rPr>
              <a:t>12</a:t>
            </a:r>
            <a:endParaRPr lang="en-US" altLang="zh-CN" dirty="0">
              <a:sym typeface="+mn-ea"/>
            </a:endParaRPr>
          </a:p>
          <a:p>
            <a:r>
              <a:rPr lang="en-US" altLang="zh-CN" dirty="0">
                <a:sym typeface="+mn-ea"/>
              </a:rPr>
              <a:t>D.</a:t>
            </a:r>
            <a:r>
              <a:rPr lang="en-US" altLang="zh-CN" dirty="0">
                <a:sym typeface="+mn-ea"/>
              </a:rPr>
              <a:t>14</a:t>
            </a:r>
            <a:endParaRPr lang="zh-CN" altLang="en-US" dirty="0"/>
          </a:p>
          <a:p>
            <a:endParaRPr lang="zh-CN" altLang="en-US"/>
          </a:p>
        </p:txBody>
      </p:sp>
    </p:spTree>
    <p:custDataLst>
      <p:tags r:id="rId1"/>
    </p:custData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dirty="0">
                <a:sym typeface="+mn-ea"/>
              </a:rPr>
              <a:t>袋中有</a:t>
            </a:r>
            <a:r>
              <a:rPr lang="en-US" altLang="zh-CN" dirty="0">
                <a:sym typeface="+mn-ea"/>
              </a:rPr>
              <a:t>24</a:t>
            </a:r>
            <a:r>
              <a:rPr lang="zh-CN" altLang="en-US" dirty="0">
                <a:sym typeface="+mn-ea"/>
              </a:rPr>
              <a:t>个球，除颜色黑白差别之外完全相同，从中摸出一球，若摸出白球的概率</a:t>
            </a:r>
            <a:r>
              <a:rPr lang="zh-CN" altLang="en-US" sz="2800" b="1" dirty="0">
                <a:solidFill>
                  <a:srgbClr val="FF0000"/>
                </a:solidFill>
                <a:sym typeface="+mn-ea"/>
              </a:rPr>
              <a:t>比摸出黑球的概率大</a:t>
            </a:r>
            <a:r>
              <a:rPr lang="en-US" altLang="zh-CN" dirty="0">
                <a:sym typeface="+mn-ea"/>
              </a:rPr>
              <a:t>1/6</a:t>
            </a:r>
            <a:r>
              <a:rPr lang="zh-CN" altLang="en-US" dirty="0">
                <a:sym typeface="+mn-ea"/>
              </a:rPr>
              <a:t>，则袋中有几个白球？</a:t>
            </a:r>
            <a:endParaRPr lang="en-US" altLang="zh-CN" dirty="0"/>
          </a:p>
          <a:p>
            <a:r>
              <a:rPr lang="en-US" altLang="zh-CN" dirty="0">
                <a:sym typeface="+mn-ea"/>
              </a:rPr>
              <a:t>A.</a:t>
            </a:r>
            <a:r>
              <a:rPr lang="en-US" altLang="zh-CN" dirty="0">
                <a:sym typeface="+mn-ea"/>
              </a:rPr>
              <a:t>8</a:t>
            </a:r>
            <a:endParaRPr lang="en-US" altLang="zh-CN" dirty="0">
              <a:sym typeface="+mn-ea"/>
            </a:endParaRPr>
          </a:p>
          <a:p>
            <a:r>
              <a:rPr lang="en-US" altLang="zh-CN" dirty="0">
                <a:sym typeface="+mn-ea"/>
              </a:rPr>
              <a:t>B.</a:t>
            </a:r>
            <a:r>
              <a:rPr lang="en-US" altLang="zh-CN" dirty="0">
                <a:sym typeface="+mn-ea"/>
              </a:rPr>
              <a:t>10</a:t>
            </a:r>
            <a:endParaRPr lang="zh-CN" altLang="en-US" dirty="0"/>
          </a:p>
          <a:p>
            <a:r>
              <a:rPr lang="en-US" altLang="zh-CN" dirty="0">
                <a:sym typeface="+mn-ea"/>
              </a:rPr>
              <a:t>C.</a:t>
            </a:r>
            <a:r>
              <a:rPr lang="en-US" altLang="zh-CN" dirty="0">
                <a:sym typeface="+mn-ea"/>
              </a:rPr>
              <a:t>12</a:t>
            </a:r>
            <a:endParaRPr lang="en-US" altLang="zh-CN" dirty="0">
              <a:sym typeface="+mn-ea"/>
            </a:endParaRPr>
          </a:p>
          <a:p>
            <a:r>
              <a:rPr lang="en-US" altLang="zh-CN" dirty="0">
                <a:sym typeface="+mn-ea"/>
              </a:rPr>
              <a:t>D.</a:t>
            </a:r>
            <a:r>
              <a:rPr lang="en-US" altLang="zh-CN" dirty="0">
                <a:sym typeface="+mn-ea"/>
              </a:rPr>
              <a:t>14</a:t>
            </a:r>
            <a:endParaRPr lang="zh-CN" altLang="en-US" dirty="0"/>
          </a:p>
          <a:p>
            <a:endParaRPr lang="zh-CN" altLang="en-US"/>
          </a:p>
        </p:txBody>
      </p:sp>
    </p:spTree>
    <p:custDataLst>
      <p:tags r:id="rId1"/>
    </p:custData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现有浓度为15%和30%的盐水若干，如要配出600克浓度为25%的盐水，则分别需要浓度为15%和30%的盐水多少克（    ）</a:t>
            </a:r>
            <a:endParaRPr lang="zh-CN" altLang="en-US"/>
          </a:p>
          <a:p>
            <a:r>
              <a:rPr lang="zh-CN" altLang="en-US"/>
              <a:t>A.100、300</a:t>
            </a:r>
            <a:endParaRPr lang="zh-CN" altLang="en-US"/>
          </a:p>
          <a:p>
            <a:r>
              <a:rPr lang="zh-CN" altLang="en-US"/>
              <a:t>B.200、400</a:t>
            </a:r>
            <a:endParaRPr lang="zh-CN" altLang="en-US"/>
          </a:p>
          <a:p>
            <a:r>
              <a:rPr lang="zh-CN" altLang="en-US"/>
              <a:t>C.300、600</a:t>
            </a:r>
            <a:endParaRPr lang="zh-CN" altLang="en-US"/>
          </a:p>
          <a:p>
            <a:r>
              <a:rPr lang="zh-CN" altLang="en-US"/>
              <a:t>D.400、800</a:t>
            </a:r>
            <a:endParaRPr lang="zh-CN" altLang="en-US"/>
          </a:p>
        </p:txBody>
      </p:sp>
    </p:spTree>
    <p:custDataLst>
      <p:tags r:id="rId1"/>
    </p:custData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r>
              <a:rPr lang="zh-CN" altLang="en-US"/>
              <a:t>现有浓度为15%和30%的盐水若干，如要</a:t>
            </a:r>
            <a:r>
              <a:rPr lang="zh-CN" altLang="en-US" sz="3200" b="1">
                <a:solidFill>
                  <a:srgbClr val="FF0000"/>
                </a:solidFill>
              </a:rPr>
              <a:t>配出600克</a:t>
            </a:r>
            <a:r>
              <a:rPr lang="zh-CN" altLang="en-US"/>
              <a:t>浓度为25%的盐水，则分别需要浓度为15%和30%的盐水多少克（    ）</a:t>
            </a:r>
            <a:endParaRPr lang="zh-CN" altLang="en-US"/>
          </a:p>
          <a:p>
            <a:r>
              <a:rPr lang="zh-CN" altLang="en-US"/>
              <a:t>A.100、300</a:t>
            </a:r>
            <a:endParaRPr lang="zh-CN" altLang="en-US"/>
          </a:p>
          <a:p>
            <a:r>
              <a:rPr lang="zh-CN" altLang="en-US"/>
              <a:t>B.200、400</a:t>
            </a:r>
            <a:endParaRPr lang="zh-CN" altLang="en-US"/>
          </a:p>
          <a:p>
            <a:r>
              <a:rPr lang="zh-CN" altLang="en-US"/>
              <a:t>C.300、600</a:t>
            </a:r>
            <a:endParaRPr lang="zh-CN" altLang="en-US"/>
          </a:p>
          <a:p>
            <a:r>
              <a:rPr lang="zh-CN" altLang="en-US"/>
              <a:t>D.400、800</a:t>
            </a:r>
            <a:endParaRPr lang="zh-CN" altLang="en-US"/>
          </a:p>
        </p:txBody>
      </p:sp>
      <p:sp>
        <p:nvSpPr>
          <p:cNvPr id="4" name="文本框 3"/>
          <p:cNvSpPr txBox="1"/>
          <p:nvPr/>
        </p:nvSpPr>
        <p:spPr>
          <a:xfrm>
            <a:off x="2980690" y="2773680"/>
            <a:ext cx="1965325" cy="1014730"/>
          </a:xfrm>
          <a:prstGeom prst="rect">
            <a:avLst/>
          </a:prstGeom>
          <a:noFill/>
        </p:spPr>
        <p:txBody>
          <a:bodyPr wrap="none" rtlCol="0" anchor="t">
            <a:spAutoFit/>
          </a:bodyPr>
          <a:p>
            <a:r>
              <a:rPr lang="zh-CN" altLang="en-US" sz="2000" b="1">
                <a:solidFill>
                  <a:srgbClr val="FF0000"/>
                </a:solidFill>
                <a:latin typeface="微软雅黑" panose="020B0503020204020204" pitchFamily="34" charset="-122"/>
                <a:ea typeface="微软雅黑" panose="020B0503020204020204" pitchFamily="34" charset="-122"/>
                <a:sym typeface="+mn-ea"/>
              </a:rPr>
              <a:t>①找到等量关系</a:t>
            </a:r>
            <a:endParaRPr lang="zh-CN" altLang="en-US" sz="2000" b="1">
              <a:solidFill>
                <a:srgbClr val="FF0000"/>
              </a:solidFill>
              <a:latin typeface="微软雅黑" panose="020B0503020204020204" pitchFamily="34" charset="-122"/>
              <a:ea typeface="微软雅黑" panose="020B0503020204020204" pitchFamily="34" charset="-122"/>
              <a:sym typeface="+mn-ea"/>
            </a:endParaRPr>
          </a:p>
          <a:p>
            <a:endParaRPr lang="zh-CN" altLang="en-US" sz="2000" b="1">
              <a:solidFill>
                <a:srgbClr val="FF0000"/>
              </a:solidFill>
              <a:latin typeface="微软雅黑" panose="020B0503020204020204" pitchFamily="34" charset="-122"/>
              <a:ea typeface="微软雅黑" panose="020B0503020204020204" pitchFamily="34" charset="-122"/>
            </a:endParaRPr>
          </a:p>
          <a:p>
            <a:r>
              <a:rPr lang="zh-CN" altLang="en-US" sz="2000" b="1">
                <a:solidFill>
                  <a:srgbClr val="FF0000"/>
                </a:solidFill>
                <a:latin typeface="微软雅黑" panose="020B0503020204020204" pitchFamily="34" charset="-122"/>
                <a:ea typeface="微软雅黑" panose="020B0503020204020204" pitchFamily="34" charset="-122"/>
              </a:rPr>
              <a:t>②时刻结合选项</a:t>
            </a:r>
            <a:endParaRPr lang="zh-CN" altLang="en-US" sz="2000" b="1">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pPr algn="l"/>
            <a:r>
              <a:rPr lang="en-US" altLang="zh-CN" sz="2800" b="1">
                <a:latin typeface="微软雅黑" panose="020B0503020204020204" pitchFamily="34" charset="-122"/>
                <a:ea typeface="微软雅黑" panose="020B0503020204020204" pitchFamily="34" charset="-122"/>
                <a:sym typeface="+mn-ea"/>
              </a:rPr>
              <a:t>1.3</a:t>
            </a:r>
            <a:r>
              <a:rPr lang="zh-CN" altLang="en-US" sz="2800" b="1">
                <a:latin typeface="微软雅黑" panose="020B0503020204020204" pitchFamily="34" charset="-122"/>
                <a:ea typeface="微软雅黑" panose="020B0503020204020204" pitchFamily="34" charset="-122"/>
                <a:sym typeface="+mn-ea"/>
              </a:rPr>
              <a:t>、高校毕业生就业期望统计</a:t>
            </a:r>
            <a:endParaRPr lang="en-US" sz="3200" dirty="0">
              <a:solidFill>
                <a:schemeClr val="tx2"/>
              </a:solidFill>
              <a:latin typeface="字魂5号-无外润黑体" panose="00000500000000000000" pitchFamily="2" charset="-122"/>
              <a:ea typeface="字魂5号-无外润黑体" panose="00000500000000000000" pitchFamily="2" charset="-122"/>
              <a:cs typeface="Open Sans" panose="020B0606030504020204" pitchFamily="34" charset="0"/>
            </a:endParaRPr>
          </a:p>
        </p:txBody>
      </p:sp>
      <p:graphicFrame>
        <p:nvGraphicFramePr>
          <p:cNvPr id="5" name="图表 4"/>
          <p:cNvGraphicFramePr/>
          <p:nvPr/>
        </p:nvGraphicFramePr>
        <p:xfrm>
          <a:off x="5730240" y="1366520"/>
          <a:ext cx="5959475" cy="4068000"/>
        </p:xfrm>
        <a:graphic>
          <a:graphicData uri="http://schemas.openxmlformats.org/drawingml/2006/chart">
            <c:chart xmlns:c="http://schemas.openxmlformats.org/drawingml/2006/chart" xmlns:r="http://schemas.openxmlformats.org/officeDocument/2006/relationships" r:id="rId1"/>
          </a:graphicData>
        </a:graphic>
      </p:graphicFrame>
      <p:sp>
        <p:nvSpPr>
          <p:cNvPr id="9" name="文本框 8"/>
          <p:cNvSpPr txBox="1"/>
          <p:nvPr/>
        </p:nvSpPr>
        <p:spPr>
          <a:xfrm>
            <a:off x="1063625" y="2543175"/>
            <a:ext cx="4332605" cy="1952625"/>
          </a:xfrm>
          <a:prstGeom prst="rect">
            <a:avLst/>
          </a:prstGeom>
          <a:noFill/>
        </p:spPr>
        <p:txBody>
          <a:bodyPr wrap="square" rtlCol="0">
            <a:noAutofit/>
          </a:bodyPr>
          <a:p>
            <a:pPr indent="0" algn="l" fontAlgn="auto">
              <a:lnSpc>
                <a:spcPct val="150000"/>
              </a:lnSpc>
            </a:pPr>
            <a:r>
              <a:rPr lang="en-US" altLang="zh-CN" sz="1400">
                <a:latin typeface="华文中宋" panose="02010600040101010101" charset="-122"/>
                <a:ea typeface="华文中宋" panose="02010600040101010101" charset="-122"/>
                <a:cs typeface="华文中宋" panose="02010600040101010101" charset="-122"/>
                <a:sym typeface="+mn-ea"/>
              </a:rPr>
              <a:t>     </a:t>
            </a:r>
            <a:r>
              <a:rPr lang="zh-CN" altLang="en-US" sz="1400">
                <a:latin typeface="华文中宋" panose="02010600040101010101" charset="-122"/>
                <a:ea typeface="华文中宋" panose="02010600040101010101" charset="-122"/>
                <a:cs typeface="华文中宋" panose="02010600040101010101" charset="-122"/>
                <a:sym typeface="+mn-ea"/>
              </a:rPr>
              <a:t>从期望就业的企业类型看，期望</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进入国有企业和国家机关</a:t>
            </a:r>
            <a:r>
              <a:rPr lang="zh-CN" altLang="en-US" sz="1400">
                <a:latin typeface="华文中宋" panose="02010600040101010101" charset="-122"/>
                <a:ea typeface="华文中宋" panose="02010600040101010101" charset="-122"/>
                <a:cs typeface="华文中宋" panose="02010600040101010101" charset="-122"/>
                <a:sym typeface="+mn-ea"/>
              </a:rPr>
              <a:t>的的毕业生</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连续 </a:t>
            </a:r>
            <a:r>
              <a:rPr lang="en-US" altLang="zh-CN" sz="1400" u="sng">
                <a:solidFill>
                  <a:srgbClr val="FF0000"/>
                </a:solidFill>
                <a:latin typeface="华文中宋" panose="02010600040101010101" charset="-122"/>
                <a:ea typeface="华文中宋" panose="02010600040101010101" charset="-122"/>
                <a:cs typeface="华文中宋" panose="02010600040101010101" charset="-122"/>
                <a:sym typeface="+mn-ea"/>
              </a:rPr>
              <a:t>3</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 年上升</a:t>
            </a:r>
            <a:r>
              <a:rPr lang="zh-CN" altLang="en-US" sz="1400">
                <a:latin typeface="华文中宋" panose="02010600040101010101" charset="-122"/>
                <a:ea typeface="华文中宋" panose="02010600040101010101" charset="-122"/>
                <a:cs typeface="华文中宋" panose="02010600040101010101" charset="-122"/>
                <a:sym typeface="+mn-ea"/>
              </a:rPr>
              <a:t>，这反应出，面对充满不确定的宏观环境，毕业生找工作的</a:t>
            </a:r>
            <a:r>
              <a:rPr lang="zh-CN" altLang="en-US" sz="1400" u="sng">
                <a:solidFill>
                  <a:srgbClr val="FF0000"/>
                </a:solidFill>
                <a:latin typeface="华文中宋" panose="02010600040101010101" charset="-122"/>
                <a:ea typeface="华文中宋" panose="02010600040101010101" charset="-122"/>
                <a:cs typeface="华文中宋" panose="02010600040101010101" charset="-122"/>
                <a:sym typeface="+mn-ea"/>
              </a:rPr>
              <a:t>“求稳”心态在持续加重</a:t>
            </a:r>
            <a:r>
              <a:rPr lang="zh-CN" altLang="en-US" sz="1400">
                <a:latin typeface="华文中宋" panose="02010600040101010101" charset="-122"/>
                <a:ea typeface="华文中宋" panose="02010600040101010101" charset="-122"/>
                <a:cs typeface="华文中宋" panose="02010600040101010101" charset="-122"/>
                <a:sym typeface="+mn-ea"/>
              </a:rPr>
              <a:t>，更希望以稳定的工作和收入来源，提高生活质量和抗风险能力</a:t>
            </a:r>
            <a:endParaRPr lang="zh-CN" altLang="en-US" sz="14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6811645" y="5434330"/>
            <a:ext cx="4025900" cy="237490"/>
          </a:xfrm>
          <a:prstGeom prst="rect">
            <a:avLst/>
          </a:prstGeom>
          <a:noFill/>
        </p:spPr>
        <p:txBody>
          <a:bodyPr wrap="square" rtlCol="0">
            <a:noAutofit/>
          </a:bodyPr>
          <a:p>
            <a:r>
              <a:rPr lang="zh-CN" altLang="en-US" sz="1000">
                <a:latin typeface="华文中宋" panose="02010600040101010101" charset="-122"/>
                <a:ea typeface="华文中宋" panose="02010600040101010101" charset="-122"/>
                <a:cs typeface="华文中宋" panose="02010600040101010101" charset="-122"/>
                <a:sym typeface="+mn-ea"/>
              </a:rPr>
              <a:t>【数据来源：智联招聘(基于智联招聘大学生就业力问卷调研数据）】</a:t>
            </a:r>
            <a:endParaRPr lang="zh-CN" altLang="en-US" sz="1000">
              <a:latin typeface="华文中宋" panose="02010600040101010101" charset="-122"/>
              <a:ea typeface="华文中宋" panose="02010600040101010101" charset="-122"/>
              <a:cs typeface="华文中宋" panose="02010600040101010101" charset="-122"/>
            </a:endParaRPr>
          </a:p>
          <a:p>
            <a:endParaRPr lang="en-US" altLang="zh-CN" sz="1000">
              <a:solidFill>
                <a:schemeClr val="tx1"/>
              </a:solidFill>
              <a:latin typeface="华文中宋" panose="02010600040101010101" charset="-122"/>
              <a:ea typeface="华文中宋" panose="02010600040101010101" charset="-122"/>
              <a:cs typeface="华文中宋" panose="02010600040101010101" charset="-122"/>
            </a:endParaRPr>
          </a:p>
          <a:p>
            <a:endParaRPr lang="en-US" altLang="zh-CN" sz="1000">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pPr marL="0" lvl="1"/>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一家三口，妈妈比儿子大</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26</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岁，爸爸比儿子大</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33</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岁。</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1995</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年，一家三口的年龄之和为</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62</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。那么，</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2018</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年儿子、妈妈和爸爸的年龄分别是（</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 23</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51</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57</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 24</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57</a:t>
            </a:r>
            <a:endPar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 25</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51</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57</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D. 26</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52</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58</a:t>
            </a:r>
            <a:endPar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p:txBody>
          <a:bodyPr/>
          <a:p>
            <a:pPr marL="0" lvl="1"/>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一家三口，</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妈妈比儿子大</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26</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岁，爸爸比儿子大</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33</a:t>
            </a:r>
            <a:r>
              <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岁</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1995</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年，一家三口的年龄之和为</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62</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。那么，</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2018</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年儿子、妈妈和爸爸的年龄分别是（</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A. 23</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51</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57</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B. 24</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57</a:t>
            </a:r>
            <a:endParaRPr lang="zh-CN" altLang="zh-CN">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C. 25</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51</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57</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a:p>
            <a:pPr marL="0" lvl="1"/>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D. 26</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52</a:t>
            </a:r>
            <a:r>
              <a:rPr lang="zh-CN"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58</a:t>
            </a:r>
            <a:endParaRPr lang="zh-CN" altLang="zh-CN">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endParaRPr>
          </a:p>
        </p:txBody>
      </p:sp>
      <p:sp>
        <p:nvSpPr>
          <p:cNvPr id="4" name="文本框 3"/>
          <p:cNvSpPr txBox="1"/>
          <p:nvPr/>
        </p:nvSpPr>
        <p:spPr>
          <a:xfrm>
            <a:off x="3037840" y="2593340"/>
            <a:ext cx="2540000" cy="1014730"/>
          </a:xfrm>
          <a:prstGeom prst="rect">
            <a:avLst/>
          </a:prstGeom>
          <a:noFill/>
        </p:spPr>
        <p:txBody>
          <a:bodyPr wrap="square" rtlCol="0" anchor="t">
            <a:spAutoFit/>
          </a:bodyPr>
          <a:p>
            <a:r>
              <a:rPr lang="zh-CN" altLang="en-US" sz="2000" b="1">
                <a:solidFill>
                  <a:srgbClr val="FF0000"/>
                </a:solidFill>
                <a:latin typeface="微软雅黑" panose="020B0503020204020204" pitchFamily="34" charset="-122"/>
                <a:ea typeface="微软雅黑" panose="020B0503020204020204" pitchFamily="34" charset="-122"/>
                <a:sym typeface="+mn-ea"/>
              </a:rPr>
              <a:t>①找到相关等量关系</a:t>
            </a:r>
            <a:endParaRPr lang="zh-CN" altLang="en-US" sz="2000" b="1">
              <a:solidFill>
                <a:srgbClr val="FF0000"/>
              </a:solidFill>
              <a:latin typeface="微软雅黑" panose="020B0503020204020204" pitchFamily="34" charset="-122"/>
              <a:ea typeface="微软雅黑" panose="020B0503020204020204" pitchFamily="34" charset="-122"/>
              <a:sym typeface="+mn-ea"/>
            </a:endParaRPr>
          </a:p>
          <a:p>
            <a:endParaRPr lang="zh-CN" altLang="en-US" sz="2000" b="1">
              <a:solidFill>
                <a:srgbClr val="FF0000"/>
              </a:solidFill>
              <a:latin typeface="微软雅黑" panose="020B0503020204020204" pitchFamily="34" charset="-122"/>
              <a:ea typeface="微软雅黑" panose="020B0503020204020204" pitchFamily="34" charset="-122"/>
            </a:endParaRPr>
          </a:p>
          <a:p>
            <a:r>
              <a:rPr lang="zh-CN" altLang="en-US" sz="2000" b="1">
                <a:solidFill>
                  <a:srgbClr val="FF0000"/>
                </a:solidFill>
                <a:latin typeface="微软雅黑" panose="020B0503020204020204" pitchFamily="34" charset="-122"/>
                <a:ea typeface="微软雅黑" panose="020B0503020204020204" pitchFamily="34" charset="-122"/>
                <a:sym typeface="+mn-ea"/>
              </a:rPr>
              <a:t>②时刻结合选项</a:t>
            </a:r>
            <a:endParaRPr lang="zh-CN" altLang="en-US" sz="2000" b="1">
              <a:solidFill>
                <a:srgbClr val="FF0000"/>
              </a:solidFill>
              <a:latin typeface="微软雅黑" panose="020B0503020204020204" pitchFamily="34" charset="-122"/>
              <a:ea typeface="微软雅黑" panose="020B0503020204020204" pitchFamily="34" charset="-122"/>
              <a:sym typeface="+mn-ea"/>
            </a:endParaRPr>
          </a:p>
        </p:txBody>
      </p:sp>
    </p:spTree>
    <p:custDataLst>
      <p:tags r:id="rId1"/>
    </p:custDataLst>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p>
            <a:pPr algn="ctr"/>
            <a:r>
              <a:rPr lang="zh-CN" altLang="en-US"/>
              <a:t>命题人分析</a:t>
            </a:r>
            <a:endParaRPr lang="zh-CN" altLang="en-US"/>
          </a:p>
        </p:txBody>
      </p:sp>
      <p:sp>
        <p:nvSpPr>
          <p:cNvPr id="31" name="矩形: 圆角 30"/>
          <p:cNvSpPr/>
          <p:nvPr/>
        </p:nvSpPr>
        <p:spPr>
          <a:xfrm>
            <a:off x="-471923" y="5238281"/>
            <a:ext cx="3499103" cy="230749"/>
          </a:xfrm>
          <a:prstGeom prst="roundRect">
            <a:avLst>
              <a:gd name="adj" fmla="val 50000"/>
            </a:avLst>
          </a:prstGeom>
          <a:gradFill flip="none" rotWithShape="1">
            <a:gsLst>
              <a:gs pos="0">
                <a:schemeClr val="bg1">
                  <a:alpha val="0"/>
                </a:schemeClr>
              </a:gs>
              <a:gs pos="100000">
                <a:schemeClr val="bg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1" name="矩形: 圆角 40"/>
          <p:cNvSpPr/>
          <p:nvPr/>
        </p:nvSpPr>
        <p:spPr>
          <a:xfrm>
            <a:off x="8035351" y="6216113"/>
            <a:ext cx="3499103" cy="115375"/>
          </a:xfrm>
          <a:prstGeom prst="roundRect">
            <a:avLst>
              <a:gd name="adj" fmla="val 50000"/>
            </a:avLst>
          </a:prstGeom>
          <a:gradFill flip="none" rotWithShape="1">
            <a:gsLst>
              <a:gs pos="0">
                <a:schemeClr val="bg1">
                  <a:alpha val="0"/>
                </a:schemeClr>
              </a:gs>
              <a:gs pos="100000">
                <a:schemeClr val="bg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cxnSp>
        <p:nvCxnSpPr>
          <p:cNvPr id="42" name="直接连接符 41"/>
          <p:cNvCxnSpPr/>
          <p:nvPr/>
        </p:nvCxnSpPr>
        <p:spPr>
          <a:xfrm flipH="1">
            <a:off x="9136903" y="5910273"/>
            <a:ext cx="3813845" cy="0"/>
          </a:xfrm>
          <a:prstGeom prst="line">
            <a:avLst/>
          </a:prstGeom>
          <a:gradFill flip="none" rotWithShape="1">
            <a:gsLst>
              <a:gs pos="0">
                <a:schemeClr val="bg1">
                  <a:alpha val="0"/>
                </a:schemeClr>
              </a:gs>
              <a:gs pos="100000">
                <a:schemeClr val="bg1">
                  <a:alpha val="51000"/>
                </a:schemeClr>
              </a:gs>
            </a:gsLst>
            <a:lin ang="0" scaled="1"/>
            <a:tileRect/>
          </a:gradFill>
          <a:ln>
            <a:gradFill flip="none" rotWithShape="1">
              <a:gsLst>
                <a:gs pos="21000">
                  <a:schemeClr val="bg1">
                    <a:alpha val="0"/>
                  </a:schemeClr>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43" name="直接连接符 42"/>
          <p:cNvCxnSpPr/>
          <p:nvPr/>
        </p:nvCxnSpPr>
        <p:spPr>
          <a:xfrm flipH="1">
            <a:off x="6991136" y="6480103"/>
            <a:ext cx="3813845" cy="0"/>
          </a:xfrm>
          <a:prstGeom prst="line">
            <a:avLst/>
          </a:prstGeom>
          <a:gradFill flip="none" rotWithShape="1">
            <a:gsLst>
              <a:gs pos="0">
                <a:schemeClr val="bg1">
                  <a:alpha val="0"/>
                </a:schemeClr>
              </a:gs>
              <a:gs pos="100000">
                <a:schemeClr val="bg1">
                  <a:alpha val="51000"/>
                </a:schemeClr>
              </a:gs>
            </a:gsLst>
            <a:lin ang="0" scaled="1"/>
            <a:tileRect/>
          </a:gradFill>
          <a:ln>
            <a:gradFill flip="none" rotWithShape="1">
              <a:gsLst>
                <a:gs pos="21000">
                  <a:schemeClr val="bg1">
                    <a:alpha val="0"/>
                  </a:schemeClr>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40" name="直接连接符 39"/>
          <p:cNvCxnSpPr/>
          <p:nvPr/>
        </p:nvCxnSpPr>
        <p:spPr>
          <a:xfrm flipH="1">
            <a:off x="2595271" y="5901168"/>
            <a:ext cx="1939895" cy="3284"/>
          </a:xfrm>
          <a:prstGeom prst="line">
            <a:avLst/>
          </a:prstGeom>
          <a:gradFill flip="none" rotWithShape="1">
            <a:gsLst>
              <a:gs pos="0">
                <a:schemeClr val="bg1">
                  <a:alpha val="0"/>
                </a:schemeClr>
              </a:gs>
              <a:gs pos="100000">
                <a:schemeClr val="bg1">
                  <a:alpha val="51000"/>
                </a:schemeClr>
              </a:gs>
            </a:gsLst>
            <a:lin ang="0" scaled="1"/>
            <a:tileRect/>
          </a:gradFill>
          <a:ln>
            <a:gradFill flip="none" rotWithShape="1">
              <a:gsLst>
                <a:gs pos="21000">
                  <a:schemeClr val="bg1">
                    <a:alpha val="0"/>
                  </a:schemeClr>
                </a:gs>
                <a:gs pos="10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grpSp>
        <p:nvGrpSpPr>
          <p:cNvPr id="9" name="组合 8"/>
          <p:cNvGrpSpPr/>
          <p:nvPr/>
        </p:nvGrpSpPr>
        <p:grpSpPr>
          <a:xfrm>
            <a:off x="0" y="114300"/>
            <a:ext cx="633731" cy="461011"/>
            <a:chOff x="3642852" y="678426"/>
            <a:chExt cx="1257425" cy="914400"/>
          </a:xfrm>
        </p:grpSpPr>
        <p:sp>
          <p:nvSpPr>
            <p:cNvPr id="13" name="菱形 12"/>
            <p:cNvSpPr/>
            <p:nvPr/>
          </p:nvSpPr>
          <p:spPr>
            <a:xfrm>
              <a:off x="3642852" y="678426"/>
              <a:ext cx="914400" cy="9144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sp>
          <p:nvSpPr>
            <p:cNvPr id="14" name="菱形 13"/>
            <p:cNvSpPr/>
            <p:nvPr/>
          </p:nvSpPr>
          <p:spPr>
            <a:xfrm>
              <a:off x="3985877" y="678426"/>
              <a:ext cx="914400" cy="9144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grpSp>
      <p:grpSp>
        <p:nvGrpSpPr>
          <p:cNvPr id="16" name="组合 15"/>
          <p:cNvGrpSpPr/>
          <p:nvPr/>
        </p:nvGrpSpPr>
        <p:grpSpPr>
          <a:xfrm>
            <a:off x="11329671" y="5389245"/>
            <a:ext cx="633731" cy="461011"/>
            <a:chOff x="3642852" y="678426"/>
            <a:chExt cx="1257425" cy="914400"/>
          </a:xfrm>
        </p:grpSpPr>
        <p:sp>
          <p:nvSpPr>
            <p:cNvPr id="17" name="菱形 16"/>
            <p:cNvSpPr/>
            <p:nvPr/>
          </p:nvSpPr>
          <p:spPr>
            <a:xfrm>
              <a:off x="3642852" y="678426"/>
              <a:ext cx="914400" cy="9144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sp>
          <p:nvSpPr>
            <p:cNvPr id="18" name="菱形 17"/>
            <p:cNvSpPr/>
            <p:nvPr/>
          </p:nvSpPr>
          <p:spPr>
            <a:xfrm>
              <a:off x="3985877" y="678426"/>
              <a:ext cx="914400" cy="9144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cs typeface="+mn-ea"/>
                <a:sym typeface="+mn-lt"/>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p:txBody>
          <a:bodyPr>
            <a:normAutofit/>
          </a:bodyPr>
          <a:p>
            <a:r>
              <a:rPr lang="zh-CN" altLang="en-US"/>
              <a:t>命题人是怎么命题</a:t>
            </a:r>
            <a:r>
              <a:rPr lang="zh-CN" altLang="en-US"/>
              <a:t>的？</a:t>
            </a:r>
            <a:endParaRPr lang="zh-CN" altLang="en-US"/>
          </a:p>
          <a:p>
            <a:r>
              <a:rPr lang="zh-CN" altLang="en-US"/>
              <a:t>命题人怎么设置</a:t>
            </a:r>
            <a:r>
              <a:rPr lang="zh-CN" altLang="en-US"/>
              <a:t>选项？</a:t>
            </a:r>
            <a:endParaRPr lang="zh-CN" altLang="en-US"/>
          </a:p>
          <a:p>
            <a:r>
              <a:rPr lang="zh-CN" altLang="en-US"/>
              <a:t>有没有</a:t>
            </a:r>
            <a:r>
              <a:rPr lang="zh-CN" altLang="en-US"/>
              <a:t>什么规律？</a:t>
            </a:r>
            <a:endParaRPr lang="zh-CN" altLang="en-US"/>
          </a:p>
          <a:p>
            <a:r>
              <a:rPr lang="zh-CN" altLang="en-US"/>
              <a:t>命题有没有一个</a:t>
            </a:r>
            <a:r>
              <a:rPr lang="zh-CN" altLang="en-US"/>
              <a:t>题源？</a:t>
            </a:r>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p:txBody>
          <a:bodyPr>
            <a:normAutofit/>
          </a:bodyPr>
          <a:p>
            <a:r>
              <a:rPr lang="zh-CN" altLang="en-US">
                <a:sym typeface="+mn-ea"/>
              </a:rPr>
              <a:t>【例</a:t>
            </a:r>
            <a:r>
              <a:rPr lang="en-US" altLang="zh-CN">
                <a:sym typeface="+mn-ea"/>
              </a:rPr>
              <a:t>1</a:t>
            </a:r>
            <a:r>
              <a:rPr lang="zh-CN" altLang="en-US">
                <a:sym typeface="+mn-ea"/>
              </a:rPr>
              <a:t>】有四个数，其中每三个数的和分别是45，46，49，52，那么这四个数中最小的一个数是多少？</a:t>
            </a:r>
            <a:endParaRPr lang="zh-CN" altLang="en-US">
              <a:sym typeface="+mn-ea"/>
            </a:endParaRPr>
          </a:p>
          <a:p>
            <a:r>
              <a:rPr lang="zh-CN" altLang="en-US">
                <a:sym typeface="+mn-ea"/>
              </a:rPr>
              <a:t>A.12</a:t>
            </a:r>
            <a:endParaRPr lang="zh-CN" altLang="en-US">
              <a:sym typeface="+mn-ea"/>
            </a:endParaRPr>
          </a:p>
          <a:p>
            <a:r>
              <a:rPr lang="zh-CN" altLang="en-US">
                <a:sym typeface="+mn-ea"/>
              </a:rPr>
              <a:t>B.18</a:t>
            </a:r>
            <a:endParaRPr lang="zh-CN" altLang="en-US">
              <a:sym typeface="+mn-ea"/>
            </a:endParaRPr>
          </a:p>
          <a:p>
            <a:r>
              <a:rPr lang="zh-CN" altLang="en-US">
                <a:sym typeface="+mn-ea"/>
              </a:rPr>
              <a:t>C.36</a:t>
            </a:r>
            <a:endParaRPr lang="zh-CN" altLang="en-US">
              <a:sym typeface="+mn-ea"/>
            </a:endParaRPr>
          </a:p>
          <a:p>
            <a:r>
              <a:rPr lang="zh-CN" altLang="en-US">
                <a:sym typeface="+mn-ea"/>
              </a:rPr>
              <a:t>D.45</a:t>
            </a:r>
            <a:endParaRPr lang="zh-CN" altLang="en-US">
              <a:sym typeface="+mn-ea"/>
            </a:endParaRPr>
          </a:p>
          <a:p>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p:txBody>
          <a:bodyPr>
            <a:normAutofit/>
          </a:bodyPr>
          <a:p>
            <a:r>
              <a:rPr lang="zh-CN" altLang="en-US">
                <a:sym typeface="+mn-ea"/>
              </a:rPr>
              <a:t>【例</a:t>
            </a:r>
            <a:r>
              <a:rPr lang="en-US" altLang="zh-CN">
                <a:sym typeface="+mn-ea"/>
              </a:rPr>
              <a:t>1</a:t>
            </a:r>
            <a:r>
              <a:rPr lang="zh-CN" altLang="en-US">
                <a:sym typeface="+mn-ea"/>
              </a:rPr>
              <a:t>】有四个数，其中</a:t>
            </a:r>
            <a:r>
              <a:rPr lang="zh-CN" altLang="en-US" sz="2400" b="1">
                <a:solidFill>
                  <a:srgbClr val="FF0000"/>
                </a:solidFill>
                <a:sym typeface="+mn-ea"/>
              </a:rPr>
              <a:t>每三个数的和分别是45</a:t>
            </a:r>
            <a:r>
              <a:rPr lang="zh-CN" altLang="en-US">
                <a:sym typeface="+mn-ea"/>
              </a:rPr>
              <a:t>，46，49，52，那么</a:t>
            </a:r>
            <a:r>
              <a:rPr lang="zh-CN" altLang="en-US" sz="2400" b="1">
                <a:solidFill>
                  <a:srgbClr val="FF0000"/>
                </a:solidFill>
                <a:sym typeface="+mn-ea"/>
              </a:rPr>
              <a:t>这四个数中最小的</a:t>
            </a:r>
            <a:r>
              <a:rPr lang="zh-CN" altLang="en-US">
                <a:sym typeface="+mn-ea"/>
              </a:rPr>
              <a:t>一个数是多少？</a:t>
            </a:r>
            <a:endParaRPr lang="zh-CN" altLang="en-US">
              <a:sym typeface="+mn-ea"/>
            </a:endParaRPr>
          </a:p>
          <a:p>
            <a:r>
              <a:rPr lang="zh-CN" altLang="en-US">
                <a:sym typeface="+mn-ea"/>
              </a:rPr>
              <a:t>A.12</a:t>
            </a:r>
            <a:endParaRPr lang="zh-CN" altLang="en-US">
              <a:sym typeface="+mn-ea"/>
            </a:endParaRPr>
          </a:p>
          <a:p>
            <a:r>
              <a:rPr lang="zh-CN" altLang="en-US">
                <a:sym typeface="+mn-ea"/>
              </a:rPr>
              <a:t>B.18</a:t>
            </a:r>
            <a:endParaRPr lang="zh-CN" altLang="en-US">
              <a:sym typeface="+mn-ea"/>
            </a:endParaRPr>
          </a:p>
          <a:p>
            <a:r>
              <a:rPr lang="zh-CN" altLang="en-US">
                <a:sym typeface="+mn-ea"/>
              </a:rPr>
              <a:t>C.36</a:t>
            </a:r>
            <a:endParaRPr lang="zh-CN" altLang="en-US">
              <a:sym typeface="+mn-ea"/>
            </a:endParaRPr>
          </a:p>
          <a:p>
            <a:r>
              <a:rPr lang="zh-CN" altLang="en-US">
                <a:sym typeface="+mn-ea"/>
              </a:rPr>
              <a:t>D.45</a:t>
            </a:r>
            <a:endParaRPr lang="zh-CN" altLang="en-US">
              <a:sym typeface="+mn-ea"/>
            </a:endParaRPr>
          </a:p>
          <a:p>
            <a:endParaRPr lang="zh-CN"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p:txBody>
          <a:bodyPr>
            <a:normAutofit/>
          </a:bodyPr>
          <a:p>
            <a:r>
              <a:rPr lang="zh-CN" altLang="en-US">
                <a:sym typeface="+mn-ea"/>
              </a:rPr>
              <a:t>【例</a:t>
            </a:r>
            <a:r>
              <a:rPr lang="en-US" altLang="zh-CN">
                <a:sym typeface="+mn-ea"/>
              </a:rPr>
              <a:t>2</a:t>
            </a:r>
            <a:r>
              <a:rPr lang="zh-CN" altLang="en-US">
                <a:sym typeface="+mn-ea"/>
              </a:rPr>
              <a:t>】植树节期间，某单位购进一批树苗，在林场工人的指导下组织员工植树造林。假设植树的成活率为80%，那么，该单位职工小张种植3棵树苗，至少成活2棵的概率是：</a:t>
            </a:r>
            <a:endParaRPr lang="zh-CN" altLang="en-US"/>
          </a:p>
          <a:p>
            <a:r>
              <a:rPr lang="zh-CN" altLang="en-US">
                <a:sym typeface="+mn-ea"/>
              </a:rPr>
              <a:t>A.</a:t>
            </a:r>
            <a:r>
              <a:rPr lang="en-US" altLang="zh-CN">
                <a:sym typeface="+mn-ea"/>
              </a:rPr>
              <a:t>27/125</a:t>
            </a:r>
            <a:endParaRPr lang="zh-CN" altLang="en-US"/>
          </a:p>
          <a:p>
            <a:r>
              <a:rPr lang="zh-CN" altLang="en-US">
                <a:sym typeface="+mn-ea"/>
              </a:rPr>
              <a:t>B.</a:t>
            </a:r>
            <a:r>
              <a:rPr lang="en-US" altLang="zh-CN">
                <a:sym typeface="+mn-ea"/>
              </a:rPr>
              <a:t>48/125</a:t>
            </a:r>
            <a:endParaRPr lang="zh-CN" altLang="en-US"/>
          </a:p>
          <a:p>
            <a:r>
              <a:rPr lang="zh-CN" altLang="en-US">
                <a:sym typeface="+mn-ea"/>
              </a:rPr>
              <a:t>C.</a:t>
            </a:r>
            <a:r>
              <a:rPr lang="en-US" altLang="zh-CN">
                <a:sym typeface="+mn-ea"/>
              </a:rPr>
              <a:t>64/125</a:t>
            </a:r>
            <a:endParaRPr lang="zh-CN" altLang="en-US"/>
          </a:p>
          <a:p>
            <a:r>
              <a:rPr lang="zh-CN" altLang="en-US">
                <a:sym typeface="+mn-ea"/>
              </a:rPr>
              <a:t>D.</a:t>
            </a:r>
            <a:r>
              <a:rPr lang="en-US" altLang="zh-CN">
                <a:sym typeface="+mn-ea"/>
              </a:rPr>
              <a:t>112/125</a:t>
            </a:r>
            <a:endParaRPr lang="en-US" altLang="zh-CN"/>
          </a:p>
          <a:p>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p:txBody>
          <a:bodyPr>
            <a:normAutofit/>
          </a:bodyPr>
          <a:p>
            <a:r>
              <a:rPr lang="zh-CN" altLang="en-US">
                <a:sym typeface="+mn-ea"/>
              </a:rPr>
              <a:t>【例</a:t>
            </a:r>
            <a:r>
              <a:rPr lang="en-US" altLang="zh-CN">
                <a:sym typeface="+mn-ea"/>
              </a:rPr>
              <a:t>2</a:t>
            </a:r>
            <a:r>
              <a:rPr lang="zh-CN" altLang="en-US">
                <a:sym typeface="+mn-ea"/>
              </a:rPr>
              <a:t>】植树节期间，某单位购进一批树苗，在林场工人的指导下组织员工植树造林。假设植树的成活率为80%，那么，该单位职工小张</a:t>
            </a:r>
            <a:r>
              <a:rPr lang="zh-CN" altLang="en-US" sz="2400" b="1">
                <a:solidFill>
                  <a:srgbClr val="FF0000"/>
                </a:solidFill>
                <a:sym typeface="+mn-ea"/>
              </a:rPr>
              <a:t>种植3棵树苗，至少成活2棵的概率是</a:t>
            </a:r>
            <a:r>
              <a:rPr lang="zh-CN" altLang="en-US">
                <a:sym typeface="+mn-ea"/>
              </a:rPr>
              <a:t>：</a:t>
            </a:r>
            <a:endParaRPr lang="zh-CN" altLang="en-US"/>
          </a:p>
          <a:p>
            <a:r>
              <a:rPr lang="zh-CN" altLang="en-US">
                <a:sym typeface="+mn-ea"/>
              </a:rPr>
              <a:t>A.</a:t>
            </a:r>
            <a:r>
              <a:rPr lang="en-US" altLang="zh-CN">
                <a:sym typeface="+mn-ea"/>
              </a:rPr>
              <a:t>27/125</a:t>
            </a:r>
            <a:endParaRPr lang="zh-CN" altLang="en-US"/>
          </a:p>
          <a:p>
            <a:r>
              <a:rPr lang="zh-CN" altLang="en-US">
                <a:sym typeface="+mn-ea"/>
              </a:rPr>
              <a:t>B.</a:t>
            </a:r>
            <a:r>
              <a:rPr lang="en-US" altLang="zh-CN">
                <a:sym typeface="+mn-ea"/>
              </a:rPr>
              <a:t>48/125</a:t>
            </a:r>
            <a:endParaRPr lang="zh-CN" altLang="en-US"/>
          </a:p>
          <a:p>
            <a:r>
              <a:rPr lang="zh-CN" altLang="en-US">
                <a:sym typeface="+mn-ea"/>
              </a:rPr>
              <a:t>C.</a:t>
            </a:r>
            <a:r>
              <a:rPr lang="en-US" altLang="zh-CN">
                <a:sym typeface="+mn-ea"/>
              </a:rPr>
              <a:t>64/125</a:t>
            </a:r>
            <a:endParaRPr lang="zh-CN" altLang="en-US"/>
          </a:p>
          <a:p>
            <a:r>
              <a:rPr lang="zh-CN" altLang="en-US">
                <a:sym typeface="+mn-ea"/>
              </a:rPr>
              <a:t>D.</a:t>
            </a:r>
            <a:r>
              <a:rPr lang="en-US" altLang="zh-CN">
                <a:sym typeface="+mn-ea"/>
              </a:rPr>
              <a:t>112/125</a:t>
            </a:r>
            <a:endParaRPr lang="en-US" altLang="zh-CN"/>
          </a:p>
          <a:p>
            <a:endParaRPr lang="zh-CN"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5组-2"/>
          <p:cNvPicPr>
            <a:picLocks noChangeAspect="1"/>
          </p:cNvPicPr>
          <p:nvPr/>
        </p:nvPicPr>
        <p:blipFill>
          <a:blip r:embed="rId2"/>
          <a:stretch>
            <a:fillRect/>
          </a:stretch>
        </p:blipFill>
        <p:spPr>
          <a:xfrm>
            <a:off x="189865" y="1802765"/>
            <a:ext cx="5775960" cy="3252470"/>
          </a:xfrm>
          <a:prstGeom prst="rect">
            <a:avLst/>
          </a:prstGeom>
        </p:spPr>
      </p:pic>
      <p:sp>
        <p:nvSpPr>
          <p:cNvPr id="3" name="文本框 2"/>
          <p:cNvSpPr txBox="1"/>
          <p:nvPr/>
        </p:nvSpPr>
        <p:spPr>
          <a:xfrm>
            <a:off x="4937760" y="1922780"/>
            <a:ext cx="4733925" cy="2749550"/>
          </a:xfrm>
          <a:prstGeom prst="rect">
            <a:avLst/>
          </a:prstGeom>
          <a:noFill/>
        </p:spPr>
        <p:txBody>
          <a:bodyPr wrap="square" rtlCol="0">
            <a:spAutoFit/>
          </a:bodyPr>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一、公务员</a:t>
            </a:r>
            <a:r>
              <a:rPr lang="en-US" altLang="zh-CN" sz="3200" b="1">
                <a:solidFill>
                  <a:srgbClr val="FF0000"/>
                </a:solidFill>
                <a:latin typeface="微软雅黑" panose="020B0503020204020204" pitchFamily="34" charset="-122"/>
                <a:ea typeface="微软雅黑" panose="020B0503020204020204" pitchFamily="34" charset="-122"/>
              </a:rPr>
              <a:t>&amp;</a:t>
            </a:r>
            <a:r>
              <a:rPr lang="zh-CN" altLang="en-US" sz="3200" b="1">
                <a:solidFill>
                  <a:srgbClr val="FF0000"/>
                </a:solidFill>
                <a:latin typeface="微软雅黑" panose="020B0503020204020204" pitchFamily="34" charset="-122"/>
                <a:ea typeface="微软雅黑" panose="020B0503020204020204" pitchFamily="34" charset="-122"/>
              </a:rPr>
              <a:t>选调生</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二、笔试大纲解剖</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三、高效备考策略</a:t>
            </a:r>
            <a:endParaRPr lang="zh-CN" altLang="en-US" sz="32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custDataLst>
              <p:tags r:id="rId1"/>
            </p:custDataLst>
          </p:nvPr>
        </p:nvSpPr>
        <p:spPr>
          <a:xfrm>
            <a:off x="1192530" y="261620"/>
            <a:ext cx="8590915" cy="101473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1</a:t>
            </a:r>
            <a:r>
              <a:rPr lang="zh-CN" altLang="en-US" sz="2800" b="1">
                <a:latin typeface="微软雅黑" panose="020B0503020204020204" pitchFamily="34" charset="-122"/>
                <a:ea typeface="微软雅黑" panose="020B0503020204020204" pitchFamily="34" charset="-122"/>
                <a:sym typeface="+mn-ea"/>
              </a:rPr>
              <a:t>、项目备考时间轴</a:t>
            </a:r>
            <a:endParaRPr lang="zh-CN" altLang="en-US" sz="3200" b="1">
              <a:sym typeface="+mn-ea"/>
            </a:endParaRPr>
          </a:p>
          <a:p>
            <a:endParaRPr lang="zh-CN" altLang="en-US" sz="3200" b="1">
              <a:sym typeface="+mn-ea"/>
            </a:endParaRPr>
          </a:p>
        </p:txBody>
      </p:sp>
      <p:graphicFrame>
        <p:nvGraphicFramePr>
          <p:cNvPr id="4" name="表格 3"/>
          <p:cNvGraphicFramePr/>
          <p:nvPr/>
        </p:nvGraphicFramePr>
        <p:xfrm>
          <a:off x="609600" y="1191768"/>
          <a:ext cx="10972800" cy="1940560"/>
        </p:xfrm>
        <a:graphic>
          <a:graphicData uri="http://schemas.openxmlformats.org/drawingml/2006/table">
            <a:tbl>
              <a:tblPr/>
              <a:tblGrid>
                <a:gridCol w="1687830"/>
                <a:gridCol w="594360"/>
                <a:gridCol w="1094105"/>
                <a:gridCol w="843915"/>
                <a:gridCol w="843915"/>
                <a:gridCol w="844550"/>
                <a:gridCol w="843915"/>
                <a:gridCol w="843915"/>
                <a:gridCol w="643890"/>
                <a:gridCol w="1044575"/>
                <a:gridCol w="843915"/>
                <a:gridCol w="843915"/>
              </a:tblGrid>
              <a:tr h="186690">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一月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二月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三月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四月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五月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六月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七月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八月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九月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十月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十一月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c>
                  <a:txBody>
                    <a:bodyPr/>
                    <a:p>
                      <a:pPr marL="12700" indent="0" algn="ctr" fontAlgn="ctr"/>
                      <a:r>
                        <a:rPr lang="zh-CN" altLang="en-US" sz="1600" b="0" i="0">
                          <a:solidFill>
                            <a:srgbClr val="FFFFFF"/>
                          </a:solidFill>
                          <a:latin typeface="微软雅黑" panose="020B0503020204020204" pitchFamily="34" charset="-122"/>
                          <a:ea typeface="微软雅黑" panose="020B0503020204020204" pitchFamily="34" charset="-122"/>
                        </a:rPr>
                        <a:t>十二月</a:t>
                      </a:r>
                      <a:endParaRPr lang="zh-CN" altLang="en-US" sz="1600" b="0" i="0">
                        <a:solidFill>
                          <a:srgbClr val="FFFFFF"/>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00000"/>
                    </a:solidFill>
                  </a:tcPr>
                </a:tc>
              </a:tr>
              <a:tr h="501650">
                <a:tc>
                  <a:txBody>
                    <a:bodyPr/>
                    <a:p>
                      <a:pPr marL="12700" indent="0" algn="l" fontAlgn="ctr"/>
                      <a:r>
                        <a:rPr lang="zh-CN" altLang="en-US" sz="1600" b="0" i="0">
                          <a:solidFill>
                            <a:srgbClr val="000000"/>
                          </a:solidFill>
                          <a:latin typeface="微软雅黑" panose="020B0503020204020204" pitchFamily="34" charset="-122"/>
                          <a:ea typeface="微软雅黑" panose="020B0503020204020204" pitchFamily="34" charset="-122"/>
                        </a:rPr>
                        <a:t>公安院校联考</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r>
                        <a:rPr lang="zh-CN" altLang="en-US" sz="1600" b="0" i="0">
                          <a:solidFill>
                            <a:srgbClr val="000000"/>
                          </a:solidFill>
                          <a:latin typeface="微软雅黑" panose="020B0503020204020204" pitchFamily="34" charset="-122"/>
                          <a:ea typeface="微软雅黑" panose="020B0503020204020204" pitchFamily="34" charset="-122"/>
                        </a:rPr>
                        <a:t>公务员联考</a:t>
                      </a:r>
                      <a:br>
                        <a:rPr lang="zh-CN" altLang="en-US" sz="1600" b="0" i="0">
                          <a:solidFill>
                            <a:srgbClr val="000000"/>
                          </a:solidFill>
                          <a:latin typeface="微软雅黑" panose="020B0503020204020204" pitchFamily="34" charset="-122"/>
                          <a:ea typeface="微软雅黑" panose="020B0503020204020204" pitchFamily="34" charset="-122"/>
                        </a:rPr>
                      </a:br>
                      <a:r>
                        <a:rPr lang="zh-CN" altLang="en-US" sz="1600" b="0" i="0">
                          <a:solidFill>
                            <a:srgbClr val="000000"/>
                          </a:solidFill>
                          <a:latin typeface="微软雅黑" panose="020B0503020204020204" pitchFamily="34" charset="-122"/>
                          <a:ea typeface="微软雅黑" panose="020B0503020204020204" pitchFamily="34" charset="-122"/>
                        </a:rPr>
                        <a:t>事业单位上半年联考</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国家电网考试</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5">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部分省份有事业单位散招公告及地方性国企招考</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12700" indent="0" algn="l" fontAlgn="ctr"/>
                      <a:r>
                        <a:rPr lang="zh-CN" altLang="en-US" sz="1600" b="0" i="0">
                          <a:solidFill>
                            <a:srgbClr val="000000"/>
                          </a:solidFill>
                          <a:latin typeface="微软雅黑" panose="020B0503020204020204" pitchFamily="34" charset="-122"/>
                          <a:ea typeface="微软雅黑" panose="020B0503020204020204" pitchFamily="34" charset="-122"/>
                        </a:rPr>
                        <a:t>事业单位下半年联考</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r>
                        <a:rPr lang="zh-CN" altLang="en-US" sz="1600" b="0" i="0">
                          <a:solidFill>
                            <a:srgbClr val="000000"/>
                          </a:solidFill>
                          <a:latin typeface="微软雅黑" panose="020B0503020204020204" pitchFamily="34" charset="-122"/>
                          <a:ea typeface="微软雅黑" panose="020B0503020204020204" pitchFamily="34" charset="-122"/>
                        </a:rPr>
                        <a:t>国家公务员考试</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r>
                        <a:rPr lang="zh-CN" altLang="en-US" sz="1600" b="0" i="0">
                          <a:solidFill>
                            <a:srgbClr val="000000"/>
                          </a:solidFill>
                          <a:latin typeface="微软雅黑" panose="020B0503020204020204" pitchFamily="34" charset="-122"/>
                          <a:ea typeface="微软雅黑" panose="020B0503020204020204" pitchFamily="34" charset="-122"/>
                        </a:rPr>
                        <a:t>军队文职考试</a:t>
                      </a:r>
                      <a:br>
                        <a:rPr lang="zh-CN" altLang="en-US" sz="1600" b="0" i="0">
                          <a:solidFill>
                            <a:srgbClr val="000000"/>
                          </a:solidFill>
                          <a:latin typeface="微软雅黑" panose="020B0503020204020204" pitchFamily="34" charset="-122"/>
                          <a:ea typeface="微软雅黑" panose="020B0503020204020204" pitchFamily="34" charset="-122"/>
                        </a:rPr>
                      </a:br>
                      <a:r>
                        <a:rPr lang="zh-CN" altLang="en-US" sz="1600" b="0" i="0">
                          <a:solidFill>
                            <a:srgbClr val="000000"/>
                          </a:solidFill>
                          <a:latin typeface="微软雅黑" panose="020B0503020204020204" pitchFamily="34" charset="-122"/>
                          <a:ea typeface="微软雅黑" panose="020B0503020204020204" pitchFamily="34" charset="-122"/>
                        </a:rPr>
                        <a:t>国家电网考试</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87325">
                <a:tc gridSpan="3">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选调生考试</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5">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三支一扶考试多几种在这几个月（各省单独考）</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3">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选调生考试</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6690">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3">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银行春招、农信社</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700" indent="0" algn="l" fontAlgn="ctr"/>
                      <a:endParaRPr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4">
                  <a:txBody>
                    <a:bodyPr/>
                    <a:p>
                      <a:pPr marL="12700" indent="0" algn="ctr" fontAlgn="ctr"/>
                      <a:r>
                        <a:rPr lang="zh-CN" altLang="en-US" sz="1600" b="0" i="0">
                          <a:solidFill>
                            <a:srgbClr val="000000"/>
                          </a:solidFill>
                          <a:latin typeface="微软雅黑" panose="020B0503020204020204" pitchFamily="34" charset="-122"/>
                          <a:ea typeface="微软雅黑" panose="020B0503020204020204" pitchFamily="34" charset="-122"/>
                        </a:rPr>
                        <a:t>银行秋招、农信社</a:t>
                      </a:r>
                      <a:endParaRPr lang="zh-CN" altLang="en-US" sz="1600" b="0" i="0">
                        <a:solidFill>
                          <a:srgbClr val="000000"/>
                        </a:solidFill>
                        <a:latin typeface="微软雅黑" panose="020B0503020204020204" pitchFamily="34" charset="-122"/>
                        <a:ea typeface="微软雅黑" panose="020B0503020204020204" pitchFamily="34" charset="-122"/>
                      </a:endParaRPr>
                    </a:p>
                  </a:txBody>
                  <a:tcPr marL="13017" marR="13017" marT="13017"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bl>
          </a:graphicData>
        </a:graphic>
      </p:graphicFrame>
      <p:sp>
        <p:nvSpPr>
          <p:cNvPr id="6" name="文本框 5"/>
          <p:cNvSpPr txBox="1"/>
          <p:nvPr/>
        </p:nvSpPr>
        <p:spPr>
          <a:xfrm>
            <a:off x="645795" y="3320415"/>
            <a:ext cx="10937240" cy="2999740"/>
          </a:xfrm>
          <a:prstGeom prst="rect">
            <a:avLst/>
          </a:prstGeom>
          <a:noFill/>
        </p:spPr>
        <p:txBody>
          <a:bodyPr wrap="square" rtlCol="0">
            <a:spAutoFit/>
          </a:bodyPr>
          <a:p>
            <a:pPr marL="285750" indent="-285750">
              <a:lnSpc>
                <a:spcPct val="150000"/>
              </a:lnSpc>
              <a:buFont typeface="Wingdings" panose="05000000000000000000"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大四上学期可以参加国家公务员、选调生、军队文职、</a:t>
            </a:r>
            <a:r>
              <a:rPr lang="zh-CN" altLang="en-US">
                <a:latin typeface="微软雅黑" panose="020B0503020204020204" pitchFamily="34" charset="-122"/>
                <a:ea typeface="微软雅黑" panose="020B0503020204020204" pitchFamily="34" charset="-122"/>
                <a:cs typeface="微软雅黑" panose="020B0503020204020204" pitchFamily="34" charset="-122"/>
              </a:rPr>
              <a:t>银行秋招、事业单位下半年联考；如果是电气专业学生可以报考国家电网考试；</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大四下学期可参加省公务员考试、事业单位上半年联考；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如果学历比较低，公务员及事业单位没有岗位，可以选择报考三支一扶（部分省份限制应届生身份）；</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事业单位及国企类公告散招较多，及时关注公告，有符合自身条件的岗位及时备考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行测</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职测科目基本各项目通用，所以可以先备考公务员，结束后补充综合应用知识备考事业单位，其他散招类考试如果涉及到公基或者其他专业知识及时补充</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pPr algn="l">
              <a:buClrTx/>
              <a:buSzTx/>
              <a:buFontTx/>
            </a:pPr>
            <a:r>
              <a:rPr lang="zh-CN" altLang="en-US" sz="2800" b="1">
                <a:latin typeface="微软雅黑" panose="020B0503020204020204" pitchFamily="34" charset="-122"/>
                <a:ea typeface="微软雅黑" panose="020B0503020204020204" pitchFamily="34" charset="-122"/>
                <a:sym typeface="+mn-ea"/>
              </a:rPr>
              <a:t>各类考试应届毕业生招考规模汇总</a:t>
            </a:r>
            <a:r>
              <a:rPr lang="zh-CN" altLang="en-US" sz="2800" b="1">
                <a:latin typeface="微软雅黑" panose="020B0503020204020204" pitchFamily="34" charset="-122"/>
                <a:ea typeface="微软雅黑" panose="020B0503020204020204" pitchFamily="34" charset="-122"/>
                <a:sym typeface="+mn-ea"/>
              </a:rPr>
              <a:t>分析</a:t>
            </a:r>
            <a:endParaRPr lang="zh-CN" altLang="en-US" sz="2800" b="1">
              <a:latin typeface="微软雅黑" panose="020B0503020204020204" pitchFamily="34" charset="-122"/>
              <a:ea typeface="微软雅黑" panose="020B0503020204020204" pitchFamily="34" charset="-122"/>
              <a:sym typeface="+mn-ea"/>
            </a:endParaRPr>
          </a:p>
        </p:txBody>
      </p:sp>
      <p:graphicFrame>
        <p:nvGraphicFramePr>
          <p:cNvPr id="6" name="表格 5"/>
          <p:cNvGraphicFramePr/>
          <p:nvPr>
            <p:custDataLst>
              <p:tags r:id="rId1"/>
            </p:custDataLst>
          </p:nvPr>
        </p:nvGraphicFramePr>
        <p:xfrm>
          <a:off x="508635" y="1904365"/>
          <a:ext cx="11196320" cy="4624070"/>
        </p:xfrm>
        <a:graphic>
          <a:graphicData uri="http://schemas.openxmlformats.org/drawingml/2006/table">
            <a:tbl>
              <a:tblPr/>
              <a:tblGrid>
                <a:gridCol w="2435225"/>
                <a:gridCol w="1356995"/>
                <a:gridCol w="1563370"/>
                <a:gridCol w="1356360"/>
                <a:gridCol w="1564005"/>
                <a:gridCol w="1354455"/>
                <a:gridCol w="1565910"/>
              </a:tblGrid>
              <a:tr h="420370">
                <a:tc rowSpan="2">
                  <a:txBody>
                    <a:bodyPr/>
                    <a:p>
                      <a:pPr indent="0" algn="ctr">
                        <a:buNone/>
                      </a:pPr>
                      <a:r>
                        <a:rPr lang="zh-CN" sz="1600" b="1">
                          <a:solidFill>
                            <a:srgbClr val="FFFFFF"/>
                          </a:solidFill>
                          <a:latin typeface="华文中宋" panose="02010600040101010101" charset="-122"/>
                          <a:ea typeface="华文中宋" panose="02010600040101010101" charset="-122"/>
                        </a:rPr>
                        <a:t>考试类型</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gridSpan="2">
                  <a:txBody>
                    <a:bodyPr/>
                    <a:p>
                      <a:pPr indent="0" algn="ctr">
                        <a:buNone/>
                      </a:pPr>
                      <a:r>
                        <a:rPr lang="zh-CN" sz="1600" b="1">
                          <a:solidFill>
                            <a:srgbClr val="FFFFFF"/>
                          </a:solidFill>
                          <a:latin typeface="华文中宋" panose="02010600040101010101" charset="-122"/>
                          <a:ea typeface="华文中宋" panose="02010600040101010101" charset="-122"/>
                          <a:cs typeface="华文中宋" panose="02010600040101010101" charset="-122"/>
                        </a:rPr>
                        <a:t>2024年</a:t>
                      </a:r>
                      <a:endParaRPr lang="zh-CN" altLang="en-US" sz="1600" b="1">
                        <a:solidFill>
                          <a:srgbClr val="FFFFFF"/>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T w="12700" cap="flat" cmpd="sng">
                      <a:solidFill>
                        <a:srgbClr val="C70F00"/>
                      </a:solidFill>
                      <a:prstDash val="solid"/>
                      <a:headEnd type="none" w="med" len="med"/>
                      <a:tailEnd type="none" w="med" len="med"/>
                    </a:lnT>
                    <a:lnB cap="flat">
                      <a:noFill/>
                    </a:lnB>
                  </a:tcPr>
                </a:tc>
                <a:tc gridSpan="2">
                  <a:txBody>
                    <a:bodyPr/>
                    <a:p>
                      <a:pPr indent="0" algn="ctr">
                        <a:buNone/>
                      </a:pPr>
                      <a:r>
                        <a:rPr lang="zh-CN" sz="1600" b="1">
                          <a:solidFill>
                            <a:srgbClr val="FFFFFF"/>
                          </a:solidFill>
                          <a:latin typeface="华文中宋" panose="02010600040101010101" charset="-122"/>
                          <a:ea typeface="华文中宋" panose="02010600040101010101" charset="-122"/>
                          <a:cs typeface="华文中宋" panose="02010600040101010101" charset="-122"/>
                        </a:rPr>
                        <a:t>2023年</a:t>
                      </a:r>
                      <a:endParaRPr lang="zh-CN" altLang="en-US" sz="1600" b="1">
                        <a:solidFill>
                          <a:srgbClr val="FFFFFF"/>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T w="12700" cap="flat" cmpd="sng">
                      <a:solidFill>
                        <a:srgbClr val="C70F00"/>
                      </a:solidFill>
                      <a:prstDash val="solid"/>
                      <a:headEnd type="none" w="med" len="med"/>
                      <a:tailEnd type="none" w="med" len="med"/>
                    </a:lnT>
                    <a:lnB cap="flat">
                      <a:noFill/>
                    </a:lnB>
                  </a:tcPr>
                </a:tc>
                <a:tc gridSpan="2">
                  <a:txBody>
                    <a:bodyPr/>
                    <a:p>
                      <a:pPr indent="0" algn="ctr">
                        <a:buNone/>
                      </a:pPr>
                      <a:r>
                        <a:rPr lang="zh-CN" sz="1600" b="1">
                          <a:solidFill>
                            <a:srgbClr val="FFFFFF"/>
                          </a:solidFill>
                          <a:latin typeface="华文中宋" panose="02010600040101010101" charset="-122"/>
                          <a:ea typeface="华文中宋" panose="02010600040101010101" charset="-122"/>
                          <a:cs typeface="华文中宋" panose="02010600040101010101" charset="-122"/>
                        </a:rPr>
                        <a:t>2022年</a:t>
                      </a:r>
                      <a:endParaRPr lang="zh-CN" altLang="en-US" sz="1600" b="1">
                        <a:solidFill>
                          <a:srgbClr val="FFFFFF"/>
                        </a:solidFill>
                        <a:latin typeface="华文中宋" panose="02010600040101010101" charset="-122"/>
                        <a:ea typeface="华文中宋" panose="02010600040101010101" charset="-122"/>
                        <a:cs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R cap="flat">
                      <a:noFill/>
                    </a:lnR>
                    <a:lnT w="12700" cap="flat" cmpd="sng">
                      <a:solidFill>
                        <a:srgbClr val="C70F00"/>
                      </a:solidFill>
                      <a:prstDash val="solid"/>
                      <a:headEnd type="none" w="med" len="med"/>
                      <a:tailEnd type="none" w="med" len="med"/>
                    </a:lnT>
                    <a:lnB cap="flat">
                      <a:noFill/>
                    </a:lnB>
                  </a:tcPr>
                </a:tc>
              </a:tr>
              <a:tr h="420370">
                <a:tc vMerge="1">
                  <a:tcPr>
                    <a:lnB w="12700" cap="flat" cmpd="sng">
                      <a:solidFill>
                        <a:srgbClr val="C70F00"/>
                      </a:solidFill>
                      <a:prstDash val="solid"/>
                      <a:headEnd type="none" w="med" len="med"/>
                      <a:tailEnd type="none" w="med" len="med"/>
                    </a:lnB>
                  </a:tcPr>
                </a:tc>
                <a:tc>
                  <a:txBody>
                    <a:bodyPr/>
                    <a:p>
                      <a:pPr indent="0" algn="ctr">
                        <a:buNone/>
                      </a:pPr>
                      <a:r>
                        <a:rPr lang="zh-CN" sz="1600" b="1">
                          <a:solidFill>
                            <a:srgbClr val="FFFFFF"/>
                          </a:solidFill>
                          <a:latin typeface="华文中宋" panose="02010600040101010101" charset="-122"/>
                          <a:ea typeface="华文中宋" panose="02010600040101010101" charset="-122"/>
                        </a:rPr>
                        <a:t>招录人数</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600" b="1">
                          <a:solidFill>
                            <a:srgbClr val="FFFFFF"/>
                          </a:solidFill>
                          <a:latin typeface="华文中宋" panose="02010600040101010101" charset="-122"/>
                          <a:ea typeface="华文中宋" panose="02010600040101010101" charset="-122"/>
                        </a:rPr>
                        <a:t>应届生占比</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600" b="1">
                          <a:solidFill>
                            <a:srgbClr val="FFFFFF"/>
                          </a:solidFill>
                          <a:latin typeface="华文中宋" panose="02010600040101010101" charset="-122"/>
                          <a:ea typeface="华文中宋" panose="02010600040101010101" charset="-122"/>
                        </a:rPr>
                        <a:t>招录人数</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600" b="1">
                          <a:solidFill>
                            <a:srgbClr val="FFFFFF"/>
                          </a:solidFill>
                          <a:latin typeface="华文中宋" panose="02010600040101010101" charset="-122"/>
                          <a:ea typeface="华文中宋" panose="02010600040101010101" charset="-122"/>
                        </a:rPr>
                        <a:t>应届生占比</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600" b="1">
                          <a:solidFill>
                            <a:srgbClr val="FFFFFF"/>
                          </a:solidFill>
                          <a:latin typeface="华文中宋" panose="02010600040101010101" charset="-122"/>
                          <a:ea typeface="华文中宋" panose="02010600040101010101" charset="-122"/>
                        </a:rPr>
                        <a:t>招录人数</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600" b="1">
                          <a:solidFill>
                            <a:srgbClr val="FFFFFF"/>
                          </a:solidFill>
                          <a:latin typeface="华文中宋" panose="02010600040101010101" charset="-122"/>
                          <a:ea typeface="华文中宋" panose="02010600040101010101" charset="-122"/>
                        </a:rPr>
                        <a:t>应届生占比</a:t>
                      </a:r>
                      <a:endParaRPr lang="zh-CN" altLang="en-US" sz="1600" b="1">
                        <a:solidFill>
                          <a:srgbClr val="FFFFFF"/>
                        </a:solidFill>
                        <a:latin typeface="华文中宋" panose="02010600040101010101" charset="-122"/>
                        <a:ea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国考</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3.96w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65%</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3.71w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67%</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3.12w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67%</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省考</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20w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30%</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16.3w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30%</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16.9w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30%</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选调生</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3.1w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2.9w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公安联考（第一批）</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3405</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4093</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2864</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军队文职</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3.33w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88%</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3.36w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82%</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2.55w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76%</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事业单位</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21.77w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16%</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34.34w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10%</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28.92w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11%</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三支一扶</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4.13w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4.21w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4.05w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国企</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86w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52%</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82w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52%</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76w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53%</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420370">
                <a:tc>
                  <a:txBody>
                    <a:bodyPr/>
                    <a:p>
                      <a:pPr indent="0" algn="ctr">
                        <a:buNone/>
                      </a:pPr>
                      <a:r>
                        <a:rPr lang="zh-CN" sz="1200" b="0">
                          <a:solidFill>
                            <a:srgbClr val="000000"/>
                          </a:solidFill>
                          <a:latin typeface="华文中宋" panose="02010600040101010101" charset="-122"/>
                          <a:ea typeface="华文中宋" panose="02010600040101010101" charset="-122"/>
                        </a:rPr>
                        <a:t>银行</a:t>
                      </a:r>
                      <a:endParaRPr lang="zh-CN"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15w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15w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华文中宋" panose="02010600040101010101" charset="-122"/>
                          <a:ea typeface="华文中宋" panose="02010600040101010101" charset="-122"/>
                        </a:rPr>
                        <a:t>15w</a:t>
                      </a:r>
                      <a:endParaRPr lang="en-US" altLang="en-US" sz="1200" b="0">
                        <a:solidFill>
                          <a:srgbClr val="000000"/>
                        </a:solidFill>
                        <a:latin typeface="华文中宋" panose="02010600040101010101" charset="-122"/>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200" b="1">
                          <a:solidFill>
                            <a:srgbClr val="FF0000"/>
                          </a:solidFill>
                          <a:latin typeface="华文中宋" panose="02010600040101010101" charset="-122"/>
                          <a:ea typeface="华文中宋" panose="02010600040101010101" charset="-122"/>
                        </a:rPr>
                        <a:t>100%</a:t>
                      </a:r>
                      <a:endParaRPr lang="en-US" altLang="en-US" sz="1200" b="1">
                        <a:solidFill>
                          <a:srgbClr val="FF0000"/>
                        </a:solidFill>
                        <a:latin typeface="华文中宋" panose="02010600040101010101" charset="-122"/>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1193165" y="982980"/>
            <a:ext cx="10234295" cy="866140"/>
          </a:xfrm>
          <a:prstGeom prst="rect">
            <a:avLst/>
          </a:prstGeom>
          <a:noFill/>
          <a:ln w="38100">
            <a:solidFill>
              <a:srgbClr val="B02818"/>
            </a:solidFill>
            <a:prstDash val="sysDot"/>
          </a:ln>
        </p:spPr>
        <p:txBody>
          <a:bodyPr wrap="square" rtlCol="0">
            <a:spAutoFit/>
          </a:bodyPr>
          <a:p>
            <a:pPr indent="0" algn="ctr" fontAlgn="auto">
              <a:lnSpc>
                <a:spcPct val="120000"/>
              </a:lnSpc>
            </a:pPr>
            <a:r>
              <a:rPr lang="zh-CN" sz="1400">
                <a:latin typeface="华文中宋" panose="02010600040101010101" charset="-122"/>
                <a:ea typeface="华文中宋" panose="02010600040101010101" charset="-122"/>
                <a:cs typeface="华文中宋" panose="02010600040101010101" charset="-122"/>
                <a:sym typeface="+mn-ea"/>
              </a:rPr>
              <a:t>从招考数据来看，近两年各项考试</a:t>
            </a:r>
            <a:r>
              <a:rPr lang="zh-CN" sz="1400" u="sng">
                <a:solidFill>
                  <a:srgbClr val="FF0000"/>
                </a:solidFill>
                <a:latin typeface="华文中宋" panose="02010600040101010101" charset="-122"/>
                <a:ea typeface="华文中宋" panose="02010600040101010101" charset="-122"/>
                <a:cs typeface="华文中宋" panose="02010600040101010101" charset="-122"/>
                <a:sym typeface="+mn-ea"/>
              </a:rPr>
              <a:t>整体招考规模</a:t>
            </a:r>
            <a:r>
              <a:rPr lang="zh-CN" sz="1400">
                <a:latin typeface="华文中宋" panose="02010600040101010101" charset="-122"/>
                <a:ea typeface="华文中宋" panose="02010600040101010101" charset="-122"/>
                <a:cs typeface="华文中宋" panose="02010600040101010101" charset="-122"/>
                <a:sym typeface="+mn-ea"/>
              </a:rPr>
              <a:t>和</a:t>
            </a:r>
            <a:r>
              <a:rPr lang="zh-CN" sz="1400" u="sng">
                <a:solidFill>
                  <a:srgbClr val="FF0000"/>
                </a:solidFill>
                <a:latin typeface="华文中宋" panose="02010600040101010101" charset="-122"/>
                <a:ea typeface="华文中宋" panose="02010600040101010101" charset="-122"/>
                <a:cs typeface="华文中宋" panose="02010600040101010101" charset="-122"/>
                <a:sym typeface="+mn-ea"/>
              </a:rPr>
              <a:t>应届毕业生占比</a:t>
            </a:r>
            <a:r>
              <a:rPr lang="zh-CN" sz="1400">
                <a:latin typeface="华文中宋" panose="02010600040101010101" charset="-122"/>
                <a:ea typeface="华文中宋" panose="02010600040101010101" charset="-122"/>
                <a:cs typeface="华文中宋" panose="02010600040101010101" charset="-122"/>
                <a:sym typeface="+mn-ea"/>
              </a:rPr>
              <a:t>趋于稳定，以国考为例，应届毕业生招考规模达</a:t>
            </a:r>
            <a:r>
              <a:rPr lang="en-US" alt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60%</a:t>
            </a:r>
            <a:r>
              <a:rPr lang="zh-CN" altLang="en-US"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以上</a:t>
            </a:r>
            <a:endParaRPr lang="zh-CN" sz="1400">
              <a:latin typeface="华文中宋" panose="02010600040101010101" charset="-122"/>
              <a:ea typeface="华文中宋" panose="02010600040101010101" charset="-122"/>
              <a:cs typeface="华文中宋" panose="02010600040101010101" charset="-122"/>
              <a:sym typeface="+mn-ea"/>
            </a:endParaRPr>
          </a:p>
          <a:p>
            <a:pPr indent="0" algn="ctr" fontAlgn="auto">
              <a:lnSpc>
                <a:spcPct val="120000"/>
              </a:lnSpc>
            </a:pPr>
            <a:r>
              <a:rPr lang="zh-CN" sz="1400">
                <a:latin typeface="华文中宋" panose="02010600040101010101" charset="-122"/>
                <a:ea typeface="华文中宋" panose="02010600040101010101" charset="-122"/>
                <a:cs typeface="华文中宋" panose="02010600040101010101" charset="-122"/>
                <a:sym typeface="+mn-ea"/>
              </a:rPr>
              <a:t>特别是</a:t>
            </a:r>
            <a:r>
              <a:rPr lang="zh-CN" sz="1400" u="sng">
                <a:solidFill>
                  <a:srgbClr val="FF0000"/>
                </a:solidFill>
                <a:latin typeface="华文中宋" panose="02010600040101010101" charset="-122"/>
                <a:ea typeface="华文中宋" panose="02010600040101010101" charset="-122"/>
                <a:cs typeface="华文中宋" panose="02010600040101010101" charset="-122"/>
                <a:sym typeface="+mn-ea"/>
              </a:rPr>
              <a:t>选调生、公安联考、三支一扶、银行招聘</a:t>
            </a:r>
            <a:r>
              <a:rPr lang="zh-CN" sz="1400">
                <a:latin typeface="华文中宋" panose="02010600040101010101" charset="-122"/>
                <a:ea typeface="华文中宋" panose="02010600040101010101" charset="-122"/>
                <a:cs typeface="华文中宋" panose="02010600040101010101" charset="-122"/>
                <a:sym typeface="+mn-ea"/>
              </a:rPr>
              <a:t>四大考试，仅限</a:t>
            </a:r>
            <a:r>
              <a:rPr 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应届</a:t>
            </a:r>
            <a:r>
              <a:rPr 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毕业生报考</a:t>
            </a:r>
            <a:endParaRPr lang="zh-CN" sz="1400">
              <a:latin typeface="华文中宋" panose="02010600040101010101" charset="-122"/>
              <a:ea typeface="华文中宋" panose="02010600040101010101" charset="-122"/>
              <a:cs typeface="华文中宋" panose="02010600040101010101" charset="-122"/>
              <a:sym typeface="+mn-ea"/>
            </a:endParaRPr>
          </a:p>
          <a:p>
            <a:pPr indent="0" algn="ctr" fontAlgn="auto">
              <a:lnSpc>
                <a:spcPct val="120000"/>
              </a:lnSpc>
            </a:pPr>
            <a:r>
              <a:rPr lang="zh-CN" sz="1400" u="sng">
                <a:solidFill>
                  <a:srgbClr val="FF0000"/>
                </a:solidFill>
                <a:latin typeface="华文中宋" panose="02010600040101010101" charset="-122"/>
                <a:ea typeface="华文中宋" panose="02010600040101010101" charset="-122"/>
                <a:cs typeface="华文中宋" panose="02010600040101010101" charset="-122"/>
                <a:sym typeface="+mn-ea"/>
              </a:rPr>
              <a:t>在政策方面</a:t>
            </a:r>
            <a:r>
              <a:rPr lang="zh-CN" sz="1400">
                <a:latin typeface="华文中宋" panose="02010600040101010101" charset="-122"/>
                <a:ea typeface="华文中宋" panose="02010600040101010101" charset="-122"/>
                <a:cs typeface="华文中宋" panose="02010600040101010101" charset="-122"/>
                <a:sym typeface="+mn-ea"/>
              </a:rPr>
              <a:t>，国家针对应届毕业生招考</a:t>
            </a:r>
            <a:r>
              <a:rPr lang="zh-CN" sz="1400" u="sng">
                <a:solidFill>
                  <a:srgbClr val="FF0000"/>
                </a:solidFill>
                <a:latin typeface="华文中宋" panose="02010600040101010101" charset="-122"/>
                <a:ea typeface="华文中宋" panose="02010600040101010101" charset="-122"/>
                <a:cs typeface="华文中宋" panose="02010600040101010101" charset="-122"/>
                <a:sym typeface="+mn-ea"/>
              </a:rPr>
              <a:t>有明显的倾向</a:t>
            </a:r>
            <a:r>
              <a:rPr lang="zh-CN" sz="1400">
                <a:latin typeface="华文中宋" panose="02010600040101010101" charset="-122"/>
                <a:ea typeface="华文中宋" panose="02010600040101010101" charset="-122"/>
                <a:cs typeface="华文中宋" panose="02010600040101010101" charset="-122"/>
                <a:sym typeface="+mn-ea"/>
              </a:rPr>
              <a:t>，可以说应届毕业生考公具有</a:t>
            </a:r>
            <a:r>
              <a:rPr lang="en-US" alt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a:t>
            </a:r>
            <a:r>
              <a:rPr 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天生优势</a:t>
            </a:r>
            <a:r>
              <a:rPr lang="en-US" alt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rPr>
              <a:t>”</a:t>
            </a:r>
            <a:endParaRPr lang="en-US" altLang="zh-CN" sz="1400" u="sng">
              <a:solidFill>
                <a:srgbClr val="FF0000"/>
              </a:solidFill>
              <a:highlight>
                <a:srgbClr val="000000">
                  <a:alpha val="0"/>
                </a:srgbClr>
              </a:highligh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8243570" y="6564630"/>
            <a:ext cx="3514725" cy="237490"/>
          </a:xfrm>
          <a:prstGeom prst="rect">
            <a:avLst/>
          </a:prstGeom>
          <a:noFill/>
        </p:spPr>
        <p:txBody>
          <a:bodyPr wrap="square" rtlCol="0">
            <a:noAutofit/>
          </a:bodyPr>
          <a:p>
            <a:r>
              <a:rPr lang="zh-CN" altLang="en-US" sz="1000">
                <a:latin typeface="微软雅黑" panose="020B0503020204020204" pitchFamily="34" charset="-122"/>
                <a:ea typeface="微软雅黑" panose="020B0503020204020204" pitchFamily="34" charset="-122"/>
                <a:cs typeface="微软雅黑" panose="020B0503020204020204" pitchFamily="34" charset="-122"/>
                <a:sym typeface="+mn-ea"/>
              </a:rPr>
              <a:t>【数据来源：华图教育（各考试项目结合招考公告汇总）】</a:t>
            </a: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7100570"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2</a:t>
            </a:r>
            <a:r>
              <a:rPr lang="zh-CN" altLang="en-US" sz="2800" b="1">
                <a:latin typeface="微软雅黑" panose="020B0503020204020204" pitchFamily="34" charset="-122"/>
                <a:ea typeface="微软雅黑" panose="020B0503020204020204" pitchFamily="34" charset="-122"/>
                <a:sym typeface="+mn-ea"/>
              </a:rPr>
              <a:t>、考试分类与对比</a:t>
            </a:r>
            <a:endParaRPr lang="en-US" sz="3200" dirty="0">
              <a:solidFill>
                <a:schemeClr val="tx2"/>
              </a:solidFill>
              <a:latin typeface="字魂5号-无外润黑体" panose="00000500000000000000" pitchFamily="2" charset="-122"/>
              <a:ea typeface="字魂5号-无外润黑体" panose="00000500000000000000" pitchFamily="2" charset="-122"/>
              <a:cs typeface="Open Sans" panose="020B0606030504020204" pitchFamily="34" charset="0"/>
            </a:endParaRPr>
          </a:p>
        </p:txBody>
      </p:sp>
      <p:graphicFrame>
        <p:nvGraphicFramePr>
          <p:cNvPr id="4" name="表格 3"/>
          <p:cNvGraphicFramePr/>
          <p:nvPr>
            <p:custDataLst>
              <p:tags r:id="rId1"/>
            </p:custDataLst>
          </p:nvPr>
        </p:nvGraphicFramePr>
        <p:xfrm>
          <a:off x="516890" y="1107440"/>
          <a:ext cx="11185525" cy="4685030"/>
        </p:xfrm>
        <a:graphic>
          <a:graphicData uri="http://schemas.openxmlformats.org/drawingml/2006/table">
            <a:tbl>
              <a:tblPr/>
              <a:tblGrid>
                <a:gridCol w="713105"/>
                <a:gridCol w="2094230"/>
                <a:gridCol w="2094865"/>
                <a:gridCol w="2094230"/>
                <a:gridCol w="2094865"/>
                <a:gridCol w="2094230"/>
              </a:tblGrid>
              <a:tr h="363855">
                <a:tc rowSpan="2">
                  <a:txBody>
                    <a:bodyPr/>
                    <a:p>
                      <a:pPr indent="0" algn="ctr">
                        <a:buNone/>
                      </a:pPr>
                      <a:r>
                        <a:rPr lang="zh-CN" sz="1400" b="1">
                          <a:solidFill>
                            <a:srgbClr val="FFFFFF"/>
                          </a:solidFill>
                          <a:latin typeface="Arial" panose="020B0604020202090204" pitchFamily="34" charset="0"/>
                          <a:ea typeface="华文中宋" panose="02010600040101010101" charset="-122"/>
                        </a:rPr>
                        <a:t>分类</a:t>
                      </a:r>
                      <a:endParaRPr lang="zh-CN" sz="1400" b="1">
                        <a:solidFill>
                          <a:srgbClr val="FFFFFF"/>
                        </a:solidFill>
                        <a:latin typeface="Arial" panose="020B0604020202090204" pitchFamily="34" charset="0"/>
                        <a:ea typeface="华文中宋" panose="02010600040101010101" charset="-122"/>
                      </a:endParaRPr>
                    </a:p>
                    <a:p>
                      <a:pPr indent="0" algn="ctr">
                        <a:buNone/>
                      </a:pPr>
                      <a:r>
                        <a:rPr lang="zh-CN" sz="1400" b="1">
                          <a:solidFill>
                            <a:srgbClr val="FFFFFF"/>
                          </a:solidFill>
                          <a:latin typeface="Arial" panose="020B0604020202090204" pitchFamily="34" charset="0"/>
                          <a:ea typeface="华文中宋" panose="02010600040101010101" charset="-122"/>
                        </a:rPr>
                        <a:t>对比</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gridSpan="2">
                  <a:txBody>
                    <a:bodyPr/>
                    <a:p>
                      <a:pPr indent="0" algn="ctr">
                        <a:buNone/>
                      </a:pPr>
                      <a:r>
                        <a:rPr lang="zh-CN" sz="1400" b="1">
                          <a:solidFill>
                            <a:srgbClr val="FFFFFF"/>
                          </a:solidFill>
                          <a:latin typeface="Arial" panose="020B0604020202090204" pitchFamily="34" charset="0"/>
                          <a:ea typeface="华文中宋" panose="02010600040101010101" charset="-122"/>
                        </a:rPr>
                        <a:t>编制类考试</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T w="12700" cap="flat" cmpd="sng">
                      <a:solidFill>
                        <a:srgbClr val="C70F00"/>
                      </a:solidFill>
                      <a:prstDash val="solid"/>
                      <a:headEnd type="none" w="med" len="med"/>
                      <a:tailEnd type="none" w="med" len="med"/>
                    </a:lnT>
                    <a:lnB cap="flat">
                      <a:noFill/>
                    </a:lnB>
                  </a:tcPr>
                </a:tc>
                <a:tc gridSpan="3">
                  <a:txBody>
                    <a:bodyPr/>
                    <a:p>
                      <a:pPr indent="0" algn="ctr">
                        <a:buNone/>
                      </a:pPr>
                      <a:r>
                        <a:rPr lang="zh-CN" sz="1400" b="1">
                          <a:solidFill>
                            <a:srgbClr val="FFFFFF"/>
                          </a:solidFill>
                          <a:latin typeface="Arial" panose="020B0604020202090204" pitchFamily="34" charset="0"/>
                          <a:ea typeface="华文中宋" panose="02010600040101010101" charset="-122"/>
                        </a:rPr>
                        <a:t>非编制类考试</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cap="flat">
                      <a:noFill/>
                    </a:lnB>
                    <a:lnTlToBr>
                      <a:noFill/>
                    </a:lnTlToBr>
                    <a:lnBlToTr>
                      <a:noFill/>
                    </a:lnBlToTr>
                    <a:solidFill>
                      <a:srgbClr val="C00000"/>
                    </a:solidFill>
                  </a:tcPr>
                </a:tc>
                <a:tc hMerge="1">
                  <a:tcPr>
                    <a:lnT w="12700" cap="flat" cmpd="sng">
                      <a:solidFill>
                        <a:srgbClr val="C70F00"/>
                      </a:solidFill>
                      <a:prstDash val="solid"/>
                      <a:headEnd type="none" w="med" len="med"/>
                      <a:tailEnd type="none" w="med" len="med"/>
                    </a:lnT>
                    <a:lnB cap="flat">
                      <a:noFill/>
                    </a:lnB>
                  </a:tcPr>
                </a:tc>
                <a:tc hMerge="1">
                  <a:tcPr>
                    <a:lnR cap="flat">
                      <a:noFill/>
                    </a:lnR>
                    <a:lnT w="12700" cap="flat" cmpd="sng">
                      <a:solidFill>
                        <a:srgbClr val="C70F00"/>
                      </a:solidFill>
                      <a:prstDash val="solid"/>
                      <a:headEnd type="none" w="med" len="med"/>
                      <a:tailEnd type="none" w="med" len="med"/>
                    </a:lnT>
                    <a:lnB cap="flat">
                      <a:noFill/>
                    </a:lnB>
                  </a:tcPr>
                </a:tc>
              </a:tr>
              <a:tr h="485140">
                <a:tc vMerge="1">
                  <a:tcPr>
                    <a:lnB w="12700" cap="flat" cmpd="sng">
                      <a:solidFill>
                        <a:srgbClr val="C70F00"/>
                      </a:solidFill>
                      <a:prstDash val="solid"/>
                      <a:headEnd type="none" w="med" len="med"/>
                      <a:tailEnd type="none" w="med" len="med"/>
                    </a:lnB>
                  </a:tcPr>
                </a:tc>
                <a:tc>
                  <a:txBody>
                    <a:bodyPr/>
                    <a:p>
                      <a:pPr indent="0" algn="ctr">
                        <a:buNone/>
                      </a:pPr>
                      <a:r>
                        <a:rPr lang="zh-CN" sz="1400" b="1">
                          <a:solidFill>
                            <a:srgbClr val="FFFFFF"/>
                          </a:solidFill>
                          <a:latin typeface="Arial" panose="020B0604020202090204" pitchFamily="34" charset="0"/>
                          <a:ea typeface="华文中宋" panose="02010600040101010101" charset="-122"/>
                        </a:rPr>
                        <a:t>公务员</a:t>
                      </a:r>
                      <a:endParaRPr lang="zh-CN" sz="1400" b="1">
                        <a:solidFill>
                          <a:srgbClr val="FFFFFF"/>
                        </a:solidFill>
                        <a:latin typeface="Arial" panose="020B0604020202090204" pitchFamily="34" charset="0"/>
                        <a:ea typeface="华文中宋" panose="02010600040101010101" charset="-122"/>
                      </a:endParaRPr>
                    </a:p>
                    <a:p>
                      <a:pPr indent="0" algn="ctr">
                        <a:buNone/>
                      </a:pPr>
                      <a:r>
                        <a:rPr lang="zh-CN" sz="1400" b="1">
                          <a:solidFill>
                            <a:srgbClr val="FFFFFF"/>
                          </a:solidFill>
                          <a:latin typeface="Arial" panose="020B0604020202090204" pitchFamily="34" charset="0"/>
                          <a:ea typeface="华文中宋" panose="02010600040101010101" charset="-122"/>
                        </a:rPr>
                        <a:t>（含选调生、公安联考）</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Arial" panose="020B0604020202090204" pitchFamily="34" charset="0"/>
                          <a:ea typeface="华文中宋" panose="02010600040101010101" charset="-122"/>
                        </a:rPr>
                        <a:t>事业单位</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Arial" panose="020B0604020202090204" pitchFamily="34" charset="0"/>
                          <a:ea typeface="华文中宋" panose="02010600040101010101" charset="-122"/>
                        </a:rPr>
                        <a:t>军队文职</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Arial" panose="020B0604020202090204" pitchFamily="34" charset="0"/>
                          <a:ea typeface="华文中宋" panose="02010600040101010101" charset="-122"/>
                        </a:rPr>
                        <a:t>三支一扶</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400" b="1">
                          <a:solidFill>
                            <a:srgbClr val="FFFFFF"/>
                          </a:solidFill>
                          <a:latin typeface="Arial" panose="020B0604020202090204" pitchFamily="34" charset="0"/>
                          <a:ea typeface="华文中宋" panose="02010600040101010101" charset="-122"/>
                        </a:rPr>
                        <a:t>国企</a:t>
                      </a:r>
                      <a:endParaRPr lang="zh-CN" altLang="en-US" sz="14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cap="flat">
                      <a:noFill/>
                    </a:lnT>
                    <a:lnB w="12700" cap="flat" cmpd="sng">
                      <a:solidFill>
                        <a:srgbClr val="C70F00"/>
                      </a:solidFill>
                      <a:prstDash val="solid"/>
                      <a:headEnd type="none" w="med" len="med"/>
                      <a:tailEnd type="none" w="med" len="med"/>
                    </a:lnB>
                    <a:lnTlToBr>
                      <a:noFill/>
                    </a:lnTlToBr>
                    <a:lnBlToTr>
                      <a:noFill/>
                    </a:lnBlToTr>
                    <a:solidFill>
                      <a:srgbClr val="C00000"/>
                    </a:solidFill>
                  </a:tcPr>
                </a:tc>
              </a:tr>
              <a:tr h="363855">
                <a:tc>
                  <a:txBody>
                    <a:bodyPr/>
                    <a:p>
                      <a:pPr indent="0" algn="ctr" fontAlgn="auto">
                        <a:lnSpc>
                          <a:spcPct val="120000"/>
                        </a:lnSpc>
                        <a:buNone/>
                      </a:pPr>
                      <a:r>
                        <a:rPr lang="zh-CN" sz="1200" b="0">
                          <a:solidFill>
                            <a:srgbClr val="000000"/>
                          </a:solidFill>
                          <a:latin typeface="Arial" panose="020B0604020202090204" pitchFamily="34" charset="0"/>
                          <a:ea typeface="华文中宋" panose="02010600040101010101" charset="-122"/>
                        </a:rPr>
                        <a:t>性质</a:t>
                      </a:r>
                      <a:endParaRPr lang="zh-CN" altLang="en-US" sz="12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行政编制</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事业编制</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委任制和聘用制</a:t>
                      </a:r>
                      <a:endParaRPr lang="zh-CN"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政策性岗位</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（参照事业编制管理）</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合同制</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63855">
                <a:tc>
                  <a:txBody>
                    <a:bodyPr/>
                    <a:p>
                      <a:pPr indent="0" algn="ctr" fontAlgn="auto">
                        <a:lnSpc>
                          <a:spcPct val="120000"/>
                        </a:lnSpc>
                        <a:buNone/>
                      </a:pPr>
                      <a:r>
                        <a:rPr lang="zh-CN" sz="1200" b="0">
                          <a:solidFill>
                            <a:srgbClr val="000000"/>
                          </a:solidFill>
                          <a:latin typeface="Arial" panose="020B0604020202090204" pitchFamily="34" charset="0"/>
                          <a:ea typeface="华文中宋" panose="02010600040101010101" charset="-122"/>
                        </a:rPr>
                        <a:t>岗位优势</a:t>
                      </a:r>
                      <a:endParaRPr lang="zh-CN" altLang="en-US" sz="12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工作稳定，社会地位高</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晋升空间大</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工作稳定，招考机会多</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属于国家工作人员</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享有军队相关待遇，有保障</a:t>
                      </a:r>
                      <a:endParaRPr lang="zh-CN"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部分地区落实事业编，定向招录</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考公加分</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综合收入高，平台优势强</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63220">
                <a:tc>
                  <a:txBody>
                    <a:bodyPr/>
                    <a:p>
                      <a:pPr indent="0" algn="ctr" fontAlgn="auto">
                        <a:lnSpc>
                          <a:spcPct val="120000"/>
                        </a:lnSpc>
                        <a:buNone/>
                      </a:pPr>
                      <a:r>
                        <a:rPr lang="zh-CN" sz="1200" b="0">
                          <a:solidFill>
                            <a:srgbClr val="000000"/>
                          </a:solidFill>
                          <a:latin typeface="Arial" panose="020B0604020202090204" pitchFamily="34" charset="0"/>
                          <a:ea typeface="华文中宋" panose="02010600040101010101" charset="-122"/>
                        </a:rPr>
                        <a:t>福利待遇</a:t>
                      </a:r>
                      <a:endParaRPr lang="zh-CN" altLang="en-US" sz="12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一般六险二金+补贴</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综合年薪8w-20w</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一般五险二金</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综合年薪6w-1</a:t>
                      </a:r>
                      <a:r>
                        <a:rPr lang="en-US" altLang="zh-CN" sz="1000" b="0">
                          <a:solidFill>
                            <a:srgbClr val="000000"/>
                          </a:solidFill>
                          <a:latin typeface="Arial" panose="020B0604020202090204" pitchFamily="34" charset="0"/>
                          <a:ea typeface="华文中宋" panose="02010600040101010101" charset="-122"/>
                        </a:rPr>
                        <a:t>5</a:t>
                      </a:r>
                      <a:r>
                        <a:rPr lang="zh-CN" sz="1000" b="0">
                          <a:solidFill>
                            <a:srgbClr val="000000"/>
                          </a:solidFill>
                          <a:latin typeface="Arial" panose="020B0604020202090204" pitchFamily="34" charset="0"/>
                          <a:ea typeface="华文中宋" panose="02010600040101010101" charset="-122"/>
                        </a:rPr>
                        <a:t>w</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一般六险二金+补贴</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综合年薪11w-</a:t>
                      </a:r>
                      <a:r>
                        <a:rPr lang="en-US" altLang="zh-CN" sz="1000" b="0">
                          <a:solidFill>
                            <a:srgbClr val="000000"/>
                          </a:solidFill>
                          <a:latin typeface="Arial" panose="020B0604020202090204" pitchFamily="34" charset="0"/>
                          <a:ea typeface="华文中宋" panose="02010600040101010101" charset="-122"/>
                        </a:rPr>
                        <a:t>20</a:t>
                      </a:r>
                      <a:r>
                        <a:rPr lang="zh-CN" sz="1000" b="0">
                          <a:solidFill>
                            <a:srgbClr val="000000"/>
                          </a:solidFill>
                          <a:latin typeface="Arial" panose="020B0604020202090204" pitchFamily="34" charset="0"/>
                          <a:ea typeface="华文中宋" panose="02010600040101010101" charset="-122"/>
                        </a:rPr>
                        <a:t>w</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一般五险一金</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综合年薪</a:t>
                      </a:r>
                      <a:r>
                        <a:rPr lang="en-US" altLang="zh-CN" sz="1000" b="0">
                          <a:solidFill>
                            <a:srgbClr val="000000"/>
                          </a:solidFill>
                          <a:latin typeface="Arial" panose="020B0604020202090204" pitchFamily="34" charset="0"/>
                          <a:ea typeface="华文中宋" panose="02010600040101010101" charset="-122"/>
                        </a:rPr>
                        <a:t>6</a:t>
                      </a:r>
                      <a:r>
                        <a:rPr lang="zh-CN" sz="1000" b="0">
                          <a:solidFill>
                            <a:srgbClr val="000000"/>
                          </a:solidFill>
                          <a:latin typeface="Arial" panose="020B0604020202090204" pitchFamily="34" charset="0"/>
                          <a:ea typeface="华文中宋" panose="02010600040101010101" charset="-122"/>
                        </a:rPr>
                        <a:t>w-</a:t>
                      </a:r>
                      <a:r>
                        <a:rPr lang="en-US" altLang="zh-CN" sz="1000" b="0">
                          <a:solidFill>
                            <a:srgbClr val="000000"/>
                          </a:solidFill>
                          <a:latin typeface="Arial" panose="020B0604020202090204" pitchFamily="34" charset="0"/>
                          <a:ea typeface="华文中宋" panose="02010600040101010101" charset="-122"/>
                        </a:rPr>
                        <a:t>10</a:t>
                      </a:r>
                      <a:r>
                        <a:rPr lang="zh-CN" sz="1000" b="0">
                          <a:solidFill>
                            <a:srgbClr val="000000"/>
                          </a:solidFill>
                          <a:latin typeface="Arial" panose="020B0604020202090204" pitchFamily="34" charset="0"/>
                          <a:ea typeface="华文中宋" panose="02010600040101010101" charset="-122"/>
                        </a:rPr>
                        <a:t>w</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一般六险二金</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综合年薪15w-30w</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645795">
                <a:tc>
                  <a:txBody>
                    <a:bodyPr/>
                    <a:p>
                      <a:pPr indent="0" algn="ctr" fontAlgn="auto">
                        <a:lnSpc>
                          <a:spcPct val="120000"/>
                        </a:lnSpc>
                        <a:buNone/>
                      </a:pPr>
                      <a:r>
                        <a:rPr lang="zh-CN" sz="1200" b="0">
                          <a:solidFill>
                            <a:srgbClr val="000000"/>
                          </a:solidFill>
                          <a:latin typeface="Arial" panose="020B0604020202090204" pitchFamily="34" charset="0"/>
                          <a:ea typeface="华文中宋" panose="02010600040101010101" charset="-122"/>
                        </a:rPr>
                        <a:t>发展空间</a:t>
                      </a:r>
                      <a:endParaRPr lang="zh-CN" altLang="en-US" sz="12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编制稳定</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有明确的晋升时间和方向</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公务员显著优势之一</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编制</a:t>
                      </a:r>
                      <a:r>
                        <a:rPr lang="zh-CN" sz="1000" b="0">
                          <a:solidFill>
                            <a:srgbClr val="000000"/>
                          </a:solidFill>
                          <a:latin typeface="Arial" panose="020B0604020202090204" pitchFamily="34" charset="0"/>
                          <a:ea typeface="华文中宋" panose="02010600040101010101" charset="-122"/>
                        </a:rPr>
                        <a:t>稳定</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岗位级别从一级到九级</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晋升路线比较明确</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军队编制</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分为管理岗和技术岗</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有明确晋升路线，一般2-5年可晋升</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服务期满后有机会被聘用为服务地乡镇事业单位编制人员</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可报考公务员定向岗位</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内部竞聘方式实现晋升</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个人能力、业绩、工作年限</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是重要影响因素</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1189355">
                <a:tc>
                  <a:txBody>
                    <a:bodyPr/>
                    <a:p>
                      <a:pPr indent="0" algn="ctr" fontAlgn="auto">
                        <a:lnSpc>
                          <a:spcPct val="120000"/>
                        </a:lnSpc>
                        <a:buNone/>
                      </a:pPr>
                      <a:r>
                        <a:rPr lang="zh-CN" sz="1200" b="0">
                          <a:solidFill>
                            <a:srgbClr val="000000"/>
                          </a:solidFill>
                          <a:latin typeface="Arial" panose="020B0604020202090204" pitchFamily="34" charset="0"/>
                          <a:ea typeface="华文中宋" panose="02010600040101010101" charset="-122"/>
                        </a:rPr>
                        <a:t>考试时间</a:t>
                      </a:r>
                      <a:endParaRPr lang="zh-CN" altLang="en-US" sz="12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国考：每年11月底</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省考：每年3月中下旬</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选调生：每年10月-次年3月</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公安联考：每年1月上旬</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全国联考：上半年</a:t>
                      </a:r>
                      <a:r>
                        <a:rPr lang="en-US" altLang="zh-CN" sz="1000" b="0">
                          <a:solidFill>
                            <a:srgbClr val="000000"/>
                          </a:solidFill>
                          <a:latin typeface="Arial" panose="020B0604020202090204" pitchFamily="34" charset="0"/>
                          <a:ea typeface="华文中宋" panose="02010600040101010101" charset="-122"/>
                        </a:rPr>
                        <a:t>3</a:t>
                      </a:r>
                      <a:r>
                        <a:rPr lang="zh-CN" sz="1000" b="0">
                          <a:solidFill>
                            <a:srgbClr val="000000"/>
                          </a:solidFill>
                          <a:latin typeface="Arial" panose="020B0604020202090204" pitchFamily="34" charset="0"/>
                          <a:ea typeface="华文中宋" panose="02010600040101010101" charset="-122"/>
                        </a:rPr>
                        <a:t>月</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下半年10月</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地方：几乎每月均有考试</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每年12月</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每年</a:t>
                      </a:r>
                      <a:r>
                        <a:rPr lang="en-US" altLang="zh-CN" sz="1000" b="0">
                          <a:solidFill>
                            <a:srgbClr val="000000"/>
                          </a:solidFill>
                          <a:latin typeface="Arial" panose="020B0604020202090204" pitchFamily="34" charset="0"/>
                          <a:ea typeface="华文中宋" panose="02010600040101010101" charset="-122"/>
                        </a:rPr>
                        <a:t>3</a:t>
                      </a:r>
                      <a:r>
                        <a:rPr lang="zh-CN" sz="1000" b="0">
                          <a:solidFill>
                            <a:srgbClr val="000000"/>
                          </a:solidFill>
                          <a:latin typeface="Arial" panose="020B0604020202090204" pitchFamily="34" charset="0"/>
                          <a:ea typeface="华文中宋" panose="02010600040101010101" charset="-122"/>
                        </a:rPr>
                        <a:t>月-</a:t>
                      </a:r>
                      <a:r>
                        <a:rPr lang="en-US" altLang="zh-CN" sz="1000" b="0">
                          <a:solidFill>
                            <a:srgbClr val="000000"/>
                          </a:solidFill>
                          <a:latin typeface="Arial" panose="020B0604020202090204" pitchFamily="34" charset="0"/>
                          <a:ea typeface="华文中宋" panose="02010600040101010101" charset="-122"/>
                        </a:rPr>
                        <a:t>8</a:t>
                      </a:r>
                      <a:r>
                        <a:rPr lang="zh-CN" sz="1000" b="0">
                          <a:solidFill>
                            <a:srgbClr val="000000"/>
                          </a:solidFill>
                          <a:latin typeface="Arial" panose="020B0604020202090204" pitchFamily="34" charset="0"/>
                          <a:ea typeface="华文中宋" panose="02010600040101010101" charset="-122"/>
                        </a:rPr>
                        <a:t>月</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烟草：2月-</a:t>
                      </a:r>
                      <a:r>
                        <a:rPr lang="en-US" altLang="zh-CN" sz="1000" b="0">
                          <a:solidFill>
                            <a:srgbClr val="000000"/>
                          </a:solidFill>
                          <a:latin typeface="Arial" panose="020B0604020202090204" pitchFamily="34" charset="0"/>
                          <a:ea typeface="华文中宋" panose="02010600040101010101" charset="-122"/>
                        </a:rPr>
                        <a:t>6</a:t>
                      </a:r>
                      <a:r>
                        <a:rPr lang="zh-CN" sz="1000" b="0">
                          <a:solidFill>
                            <a:srgbClr val="000000"/>
                          </a:solidFill>
                          <a:latin typeface="Arial" panose="020B0604020202090204" pitchFamily="34" charset="0"/>
                          <a:ea typeface="华文中宋" panose="02010600040101010101" charset="-122"/>
                        </a:rPr>
                        <a:t>月</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电网：4月和12月</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银行：</a:t>
                      </a:r>
                      <a:r>
                        <a:rPr lang="en-US" altLang="zh-CN" sz="1000" b="0">
                          <a:solidFill>
                            <a:srgbClr val="000000"/>
                          </a:solidFill>
                          <a:latin typeface="Arial" panose="020B0604020202090204" pitchFamily="34" charset="0"/>
                          <a:ea typeface="华文中宋" panose="02010600040101010101" charset="-122"/>
                        </a:rPr>
                        <a:t>4</a:t>
                      </a:r>
                      <a:r>
                        <a:rPr lang="zh-CN" sz="1000" b="0">
                          <a:solidFill>
                            <a:srgbClr val="000000"/>
                          </a:solidFill>
                          <a:latin typeface="Arial" panose="020B0604020202090204" pitchFamily="34" charset="0"/>
                          <a:ea typeface="华文中宋" panose="02010600040101010101" charset="-122"/>
                        </a:rPr>
                        <a:t>月-</a:t>
                      </a:r>
                      <a:r>
                        <a:rPr lang="en-US" altLang="zh-CN" sz="1000" b="0">
                          <a:solidFill>
                            <a:srgbClr val="000000"/>
                          </a:solidFill>
                          <a:latin typeface="Arial" panose="020B0604020202090204" pitchFamily="34" charset="0"/>
                          <a:ea typeface="华文中宋" panose="02010600040101010101" charset="-122"/>
                        </a:rPr>
                        <a:t>6</a:t>
                      </a:r>
                      <a:r>
                        <a:rPr lang="zh-CN" sz="1000" b="0">
                          <a:solidFill>
                            <a:srgbClr val="000000"/>
                          </a:solidFill>
                          <a:latin typeface="Arial" panose="020B0604020202090204" pitchFamily="34" charset="0"/>
                          <a:ea typeface="华文中宋" panose="02010600040101010101" charset="-122"/>
                        </a:rPr>
                        <a:t>月、</a:t>
                      </a:r>
                      <a:r>
                        <a:rPr lang="en-US" altLang="zh-CN" sz="1000" b="0">
                          <a:solidFill>
                            <a:srgbClr val="000000"/>
                          </a:solidFill>
                          <a:latin typeface="Arial" panose="020B0604020202090204" pitchFamily="34" charset="0"/>
                          <a:ea typeface="华文中宋" panose="02010600040101010101" charset="-122"/>
                        </a:rPr>
                        <a:t>9</a:t>
                      </a:r>
                      <a:r>
                        <a:rPr lang="zh-CN" sz="1000" b="0">
                          <a:solidFill>
                            <a:srgbClr val="000000"/>
                          </a:solidFill>
                          <a:latin typeface="Arial" panose="020B0604020202090204" pitchFamily="34" charset="0"/>
                          <a:ea typeface="华文中宋" panose="02010600040101010101" charset="-122"/>
                        </a:rPr>
                        <a:t>月-12月</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三大运营商：</a:t>
                      </a:r>
                      <a:r>
                        <a:rPr lang="en-US" altLang="zh-CN" sz="1000" b="0">
                          <a:solidFill>
                            <a:srgbClr val="000000"/>
                          </a:solidFill>
                          <a:latin typeface="Arial" panose="020B0604020202090204" pitchFamily="34" charset="0"/>
                          <a:ea typeface="华文中宋" panose="02010600040101010101" charset="-122"/>
                        </a:rPr>
                        <a:t>3</a:t>
                      </a:r>
                      <a:r>
                        <a:rPr lang="zh-CN" altLang="en-US" sz="1000" b="0">
                          <a:solidFill>
                            <a:srgbClr val="000000"/>
                          </a:solidFill>
                          <a:latin typeface="Arial" panose="020B0604020202090204" pitchFamily="34" charset="0"/>
                          <a:ea typeface="华文中宋" panose="02010600040101010101" charset="-122"/>
                        </a:rPr>
                        <a:t>月</a:t>
                      </a:r>
                      <a:r>
                        <a:rPr lang="en-US" altLang="zh-CN" sz="1000" b="0">
                          <a:solidFill>
                            <a:srgbClr val="000000"/>
                          </a:solidFill>
                          <a:latin typeface="Arial" panose="020B0604020202090204" pitchFamily="34" charset="0"/>
                          <a:ea typeface="华文中宋" panose="02010600040101010101" charset="-122"/>
                        </a:rPr>
                        <a:t>-5</a:t>
                      </a:r>
                      <a:r>
                        <a:rPr lang="zh-CN" altLang="en-US" sz="1000" b="0">
                          <a:solidFill>
                            <a:srgbClr val="000000"/>
                          </a:solidFill>
                          <a:latin typeface="Arial" panose="020B0604020202090204" pitchFamily="34" charset="0"/>
                          <a:ea typeface="华文中宋" panose="02010600040101010101" charset="-122"/>
                        </a:rPr>
                        <a:t>月、</a:t>
                      </a:r>
                      <a:r>
                        <a:rPr lang="en-US" altLang="zh-CN" sz="1000" b="0">
                          <a:solidFill>
                            <a:srgbClr val="000000"/>
                          </a:solidFill>
                          <a:latin typeface="Arial" panose="020B0604020202090204" pitchFamily="34" charset="0"/>
                          <a:ea typeface="华文中宋" panose="02010600040101010101" charset="-122"/>
                        </a:rPr>
                        <a:t>9</a:t>
                      </a:r>
                      <a:r>
                        <a:rPr lang="zh-CN" altLang="en-US" sz="1000" b="0">
                          <a:solidFill>
                            <a:srgbClr val="000000"/>
                          </a:solidFill>
                          <a:latin typeface="Arial" panose="020B0604020202090204" pitchFamily="34" charset="0"/>
                          <a:ea typeface="华文中宋" panose="02010600040101010101" charset="-122"/>
                        </a:rPr>
                        <a:t>月</a:t>
                      </a:r>
                      <a:r>
                        <a:rPr lang="en-US" altLang="zh-CN" sz="1000" b="0">
                          <a:solidFill>
                            <a:srgbClr val="000000"/>
                          </a:solidFill>
                          <a:latin typeface="Arial" panose="020B0604020202090204" pitchFamily="34" charset="0"/>
                          <a:ea typeface="华文中宋" panose="02010600040101010101" charset="-122"/>
                        </a:rPr>
                        <a:t>-11</a:t>
                      </a:r>
                      <a:r>
                        <a:rPr lang="zh-CN" altLang="en-US" sz="1000" b="0">
                          <a:solidFill>
                            <a:srgbClr val="000000"/>
                          </a:solidFill>
                          <a:latin typeface="Arial" panose="020B0604020202090204" pitchFamily="34" charset="0"/>
                          <a:ea typeface="华文中宋" panose="02010600040101010101" charset="-122"/>
                        </a:rPr>
                        <a:t>月</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909955">
                <a:tc>
                  <a:txBody>
                    <a:bodyPr/>
                    <a:p>
                      <a:pPr indent="0" algn="ctr" fontAlgn="auto">
                        <a:lnSpc>
                          <a:spcPct val="120000"/>
                        </a:lnSpc>
                        <a:buNone/>
                      </a:pPr>
                      <a:r>
                        <a:rPr lang="zh-CN" sz="1200" b="0">
                          <a:solidFill>
                            <a:srgbClr val="000000"/>
                          </a:solidFill>
                          <a:latin typeface="Arial" panose="020B0604020202090204" pitchFamily="34" charset="0"/>
                          <a:ea typeface="华文中宋" panose="02010600040101010101" charset="-122"/>
                        </a:rPr>
                        <a:t>考试内容</a:t>
                      </a:r>
                      <a:endParaRPr lang="zh-CN" altLang="en-US" sz="12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国省考：行测+申论</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选调生：主要考察行测+申论</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公安联考：行测+申论+公安专业课</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公基/职测/综应</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公共科目+专业科目</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公共科目：基本知识+岗位能力</a:t>
                      </a:r>
                      <a:endParaRPr lang="zh-CN"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专业科目：</a:t>
                      </a:r>
                      <a:r>
                        <a:rPr sz="1000" b="0">
                          <a:solidFill>
                            <a:srgbClr val="000000"/>
                          </a:solidFill>
                          <a:latin typeface="Arial" panose="020B0604020202090204" pitchFamily="34" charset="0"/>
                          <a:ea typeface="华文中宋" panose="02010600040101010101" charset="-122"/>
                        </a:rPr>
                        <a:t>26个专业考其中之一</a:t>
                      </a:r>
                      <a:endParaRPr sz="1000" b="0">
                        <a:solidFill>
                          <a:srgbClr val="000000"/>
                        </a:solidFill>
                        <a:latin typeface="Arial" panose="020B0604020202090204" pitchFamily="34" charset="0"/>
                        <a:ea typeface="华文中宋" panose="02010600040101010101" charset="-122"/>
                      </a:endParaRPr>
                    </a:p>
                    <a:p>
                      <a:pPr indent="0" algn="ctr" fontAlgn="auto">
                        <a:lnSpc>
                          <a:spcPct val="120000"/>
                        </a:lnSpc>
                        <a:buNone/>
                      </a:pPr>
                      <a:r>
                        <a:rPr sz="1000" b="0">
                          <a:solidFill>
                            <a:srgbClr val="000000"/>
                          </a:solidFill>
                          <a:latin typeface="Arial" panose="020B0604020202090204" pitchFamily="34" charset="0"/>
                          <a:ea typeface="华文中宋" panose="02010600040101010101" charset="-122"/>
                        </a:rPr>
                        <a:t>（依据岗位要求）</a:t>
                      </a:r>
                      <a:endParaRPr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公基/行测/三农/写作/专业知识</a:t>
                      </a:r>
                      <a:endParaRPr lang="zh-CN"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fontAlgn="auto">
                        <a:lnSpc>
                          <a:spcPct val="120000"/>
                        </a:lnSpc>
                        <a:buNone/>
                      </a:pPr>
                      <a:r>
                        <a:rPr lang="zh-CN" sz="1000" b="0">
                          <a:solidFill>
                            <a:srgbClr val="000000"/>
                          </a:solidFill>
                          <a:latin typeface="Arial" panose="020B0604020202090204" pitchFamily="34" charset="0"/>
                          <a:ea typeface="华文中宋" panose="02010600040101010101" charset="-122"/>
                        </a:rPr>
                        <a:t>行测/申论/公基/行业/专业知识/企业文化</a:t>
                      </a:r>
                      <a:endParaRPr lang="zh-CN" altLang="en-US" sz="10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custDataLst>
              <p:tags r:id="rId1"/>
            </p:custDataLst>
          </p:nvPr>
        </p:nvSpPr>
        <p:spPr>
          <a:xfrm>
            <a:off x="1192530" y="261620"/>
            <a:ext cx="7100570" cy="521970"/>
          </a:xfrm>
          <a:prstGeom prst="rect">
            <a:avLst/>
          </a:prstGeom>
          <a:noFill/>
        </p:spPr>
        <p:txBody>
          <a:bodyPr wrap="square" rtlCol="0">
            <a:spAutoFit/>
          </a:bodyPr>
          <a:p>
            <a:r>
              <a:rPr lang="en-US" altLang="zh-CN" sz="2800" b="1">
                <a:latin typeface="微软雅黑" panose="020B0503020204020204" pitchFamily="34" charset="-122"/>
                <a:ea typeface="微软雅黑" panose="020B0503020204020204" pitchFamily="34" charset="-122"/>
                <a:sym typeface="+mn-ea"/>
              </a:rPr>
              <a:t>3</a:t>
            </a:r>
            <a:r>
              <a:rPr lang="zh-CN" altLang="en-US" sz="2800" b="1">
                <a:latin typeface="微软雅黑" panose="020B0503020204020204" pitchFamily="34" charset="-122"/>
                <a:ea typeface="微软雅黑" panose="020B0503020204020204" pitchFamily="34" charset="-122"/>
                <a:sym typeface="+mn-ea"/>
              </a:rPr>
              <a:t>、应届生身份备考</a:t>
            </a:r>
            <a:r>
              <a:rPr lang="zh-CN" altLang="en-US" sz="2800" b="1">
                <a:latin typeface="微软雅黑" panose="020B0503020204020204" pitchFamily="34" charset="-122"/>
                <a:ea typeface="微软雅黑" panose="020B0503020204020204" pitchFamily="34" charset="-122"/>
                <a:sym typeface="+mn-ea"/>
              </a:rPr>
              <a:t>优势</a:t>
            </a:r>
            <a:endParaRPr lang="zh-CN" altLang="en-US" sz="2800" b="1">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791845" y="901065"/>
            <a:ext cx="10267950" cy="5015865"/>
          </a:xfrm>
          <a:prstGeom prst="rect">
            <a:avLst/>
          </a:prstGeom>
          <a:noFill/>
        </p:spPr>
        <p:txBody>
          <a:bodyPr wrap="square" rtlCol="0">
            <a:spAutoFit/>
          </a:bodyPr>
          <a:p>
            <a:pPr marL="342900" indent="-342900">
              <a:lnSpc>
                <a:spcPct val="200000"/>
              </a:lnSpc>
              <a:buFont typeface="Wingdings" panose="05000000000000000000" charset="0"/>
              <a:buChar char=""/>
            </a:pPr>
            <a:r>
              <a:rPr lang="zh-CN" altLang="en-US"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政策优势：</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考公考编中，很大一部分岗位是专门针对应届毕业生设置的，竞争压力小，上岸概率更大。国家电网、部分省份三支一扶，国企类项目只有应届生可以报考；</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200000"/>
              </a:lnSpc>
              <a:buFont typeface="Wingdings" panose="05000000000000000000" charset="0"/>
              <a:buChar char=""/>
            </a:pPr>
            <a:r>
              <a:rPr lang="zh-CN" altLang="en-US"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可突破户籍限制：</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除专业限制外，户籍限制也是常见的报考难题。但应届生在选择范围上更大，部分地区对应届生报考没有户籍限制；</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200000"/>
              </a:lnSpc>
              <a:buFont typeface="Wingdings" panose="05000000000000000000" charset="0"/>
              <a:buChar char=""/>
            </a:pPr>
            <a:r>
              <a:rPr lang="zh-CN" altLang="en-US"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学习能力强：</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刚完成学业，仍保持着良好的学习能力和理解记忆能力，且专业知识储备相对较新且全面。</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200000"/>
              </a:lnSpc>
              <a:buFont typeface="Wingdings" panose="05000000000000000000" charset="0"/>
              <a:buChar char=""/>
            </a:pPr>
            <a:r>
              <a:rPr lang="zh-CN" altLang="en-US"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时间和精力充足：</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尚未进入职场的应届生可以全身心地投入到备考中，有更多时间和精力进行系统复习。可以利用学校的图书馆、自习室等资源，提高学习效率。</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192530" y="908050"/>
            <a:ext cx="8591550"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2" name="TextBox 15"/>
          <p:cNvSpPr txBox="1"/>
          <p:nvPr/>
        </p:nvSpPr>
        <p:spPr>
          <a:xfrm>
            <a:off x="1192530" y="261620"/>
            <a:ext cx="8590915" cy="711200"/>
          </a:xfrm>
          <a:prstGeom prst="rect">
            <a:avLst/>
          </a:prstGeom>
          <a:noFill/>
        </p:spPr>
        <p:txBody>
          <a:bodyPr wrap="square" rtlCol="0">
            <a:noAutofit/>
          </a:bodyPr>
          <a:p>
            <a:r>
              <a:rPr lang="en-US" altLang="zh-CN" sz="2800" b="1">
                <a:latin typeface="微软雅黑" panose="020B0503020204020204" pitchFamily="34" charset="-122"/>
                <a:ea typeface="微软雅黑" panose="020B0503020204020204" pitchFamily="34" charset="-122"/>
                <a:sym typeface="+mn-ea"/>
              </a:rPr>
              <a:t>4</a:t>
            </a:r>
            <a:r>
              <a:rPr lang="zh-CN" altLang="en-US" sz="2800" b="1">
                <a:latin typeface="微软雅黑" panose="020B0503020204020204" pitchFamily="34" charset="-122"/>
                <a:ea typeface="微软雅黑" panose="020B0503020204020204" pitchFamily="34" charset="-122"/>
                <a:sym typeface="+mn-ea"/>
              </a:rPr>
              <a:t>：把握住每一次入编的机会</a:t>
            </a:r>
            <a:endParaRPr lang="zh-CN" altLang="en-US" sz="2800" b="1">
              <a:latin typeface="微软雅黑" panose="020B0503020204020204" pitchFamily="34" charset="-122"/>
              <a:ea typeface="微软雅黑" panose="020B0503020204020204" pitchFamily="34" charset="-122"/>
              <a:sym typeface="+mn-ea"/>
            </a:endParaRPr>
          </a:p>
          <a:p>
            <a:endParaRPr lang="zh-CN" altLang="en-US" sz="2800" b="1">
              <a:latin typeface="微软雅黑" panose="020B0503020204020204" pitchFamily="34" charset="-122"/>
              <a:ea typeface="微软雅黑" panose="020B0503020204020204" pitchFamily="34" charset="-122"/>
              <a:sym typeface="+mn-ea"/>
            </a:endParaRPr>
          </a:p>
        </p:txBody>
      </p:sp>
      <p:graphicFrame>
        <p:nvGraphicFramePr>
          <p:cNvPr id="6" name="表格 5"/>
          <p:cNvGraphicFramePr/>
          <p:nvPr>
            <p:custDataLst>
              <p:tags r:id="rId1"/>
            </p:custDataLst>
          </p:nvPr>
        </p:nvGraphicFramePr>
        <p:xfrm>
          <a:off x="500380" y="1216025"/>
          <a:ext cx="11190605" cy="4551045"/>
        </p:xfrm>
        <a:graphic>
          <a:graphicData uri="http://schemas.openxmlformats.org/drawingml/2006/table">
            <a:tbl>
              <a:tblPr/>
              <a:tblGrid>
                <a:gridCol w="2437130"/>
                <a:gridCol w="2917825"/>
                <a:gridCol w="2917825"/>
                <a:gridCol w="2917825"/>
              </a:tblGrid>
              <a:tr h="661035">
                <a:tc>
                  <a:txBody>
                    <a:bodyPr/>
                    <a:p>
                      <a:pPr indent="0" algn="ctr">
                        <a:buNone/>
                      </a:pPr>
                      <a:r>
                        <a:rPr lang="zh-CN" sz="1800" b="1">
                          <a:solidFill>
                            <a:srgbClr val="FFFFFF"/>
                          </a:solidFill>
                          <a:latin typeface="Arial" panose="020B0604020202090204" pitchFamily="34" charset="0"/>
                          <a:ea typeface="华文中宋" panose="02010600040101010101" charset="-122"/>
                        </a:rPr>
                        <a:t>项目</a:t>
                      </a:r>
                      <a:endParaRPr lang="zh-CN" altLang="en-US" sz="18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800" b="1">
                          <a:solidFill>
                            <a:srgbClr val="FFFFFF"/>
                          </a:solidFill>
                          <a:latin typeface="Arial" panose="020B0604020202090204" pitchFamily="34" charset="0"/>
                          <a:ea typeface="华文中宋" panose="02010600040101010101" charset="-122"/>
                        </a:rPr>
                        <a:t>每年公告个数</a:t>
                      </a:r>
                      <a:endParaRPr lang="zh-CN" sz="1800" b="1">
                        <a:solidFill>
                          <a:srgbClr val="FFFFFF"/>
                        </a:solidFill>
                        <a:latin typeface="Arial" panose="020B0604020202090204" pitchFamily="34" charset="0"/>
                        <a:ea typeface="华文中宋" panose="02010600040101010101" charset="-122"/>
                      </a:endParaRPr>
                    </a:p>
                    <a:p>
                      <a:pPr indent="0" algn="ctr">
                        <a:buNone/>
                      </a:pPr>
                      <a:r>
                        <a:rPr lang="zh-CN" sz="1800" b="1">
                          <a:solidFill>
                            <a:srgbClr val="FFFFFF"/>
                          </a:solidFill>
                          <a:latin typeface="Arial" panose="020B0604020202090204" pitchFamily="34" charset="0"/>
                          <a:ea typeface="华文中宋" panose="02010600040101010101" charset="-122"/>
                        </a:rPr>
                        <a:t>（单位：个）</a:t>
                      </a:r>
                      <a:endParaRPr lang="zh-CN" altLang="en-US" sz="18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800" b="1">
                          <a:solidFill>
                            <a:srgbClr val="FFFFFF"/>
                          </a:solidFill>
                          <a:latin typeface="Arial" panose="020B0604020202090204" pitchFamily="34" charset="0"/>
                          <a:ea typeface="华文中宋" panose="02010600040101010101" charset="-122"/>
                        </a:rPr>
                        <a:t>每年招考规模</a:t>
                      </a:r>
                      <a:endParaRPr lang="zh-CN" sz="1800" b="1">
                        <a:solidFill>
                          <a:srgbClr val="FFFFFF"/>
                        </a:solidFill>
                        <a:latin typeface="Arial" panose="020B0604020202090204" pitchFamily="34" charset="0"/>
                        <a:ea typeface="华文中宋" panose="02010600040101010101" charset="-122"/>
                      </a:endParaRPr>
                    </a:p>
                    <a:p>
                      <a:pPr indent="0" algn="ctr">
                        <a:buNone/>
                      </a:pPr>
                      <a:r>
                        <a:rPr lang="zh-CN" sz="1800" b="1">
                          <a:solidFill>
                            <a:srgbClr val="FFFFFF"/>
                          </a:solidFill>
                          <a:latin typeface="Arial" panose="020B0604020202090204" pitchFamily="34" charset="0"/>
                          <a:ea typeface="华文中宋" panose="02010600040101010101" charset="-122"/>
                        </a:rPr>
                        <a:t>（单位：万人）</a:t>
                      </a:r>
                      <a:endParaRPr lang="zh-CN" altLang="en-US" sz="18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c>
                  <a:txBody>
                    <a:bodyPr/>
                    <a:p>
                      <a:pPr indent="0" algn="ctr">
                        <a:buNone/>
                      </a:pPr>
                      <a:r>
                        <a:rPr lang="zh-CN" sz="1800" b="1">
                          <a:solidFill>
                            <a:srgbClr val="FFFFFF"/>
                          </a:solidFill>
                          <a:latin typeface="Arial" panose="020B0604020202090204" pitchFamily="34" charset="0"/>
                          <a:ea typeface="华文中宋" panose="02010600040101010101" charset="-122"/>
                        </a:rPr>
                        <a:t>考试机会</a:t>
                      </a:r>
                      <a:endParaRPr lang="zh-CN" sz="1800" b="1">
                        <a:solidFill>
                          <a:srgbClr val="FFFFFF"/>
                        </a:solidFill>
                        <a:latin typeface="Arial" panose="020B0604020202090204" pitchFamily="34" charset="0"/>
                        <a:ea typeface="华文中宋" panose="02010600040101010101" charset="-122"/>
                      </a:endParaRPr>
                    </a:p>
                    <a:p>
                      <a:pPr indent="0" algn="ctr">
                        <a:buNone/>
                      </a:pPr>
                      <a:r>
                        <a:rPr lang="zh-CN" sz="1800" b="1">
                          <a:solidFill>
                            <a:srgbClr val="FFFFFF"/>
                          </a:solidFill>
                          <a:latin typeface="Arial" panose="020B0604020202090204" pitchFamily="34" charset="0"/>
                          <a:ea typeface="华文中宋" panose="02010600040101010101" charset="-122"/>
                        </a:rPr>
                        <a:t>（单位：次）</a:t>
                      </a:r>
                      <a:endParaRPr lang="zh-CN" altLang="en-US" sz="1800" b="1">
                        <a:solidFill>
                          <a:srgbClr val="FFFFFF"/>
                        </a:solidFill>
                        <a:latin typeface="Arial" panose="020B0604020202090204" pitchFamily="34" charset="0"/>
                        <a:ea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12700" cap="flat" cmpd="sng">
                      <a:solidFill>
                        <a:srgbClr val="C70F00"/>
                      </a:solidFill>
                      <a:prstDash val="solid"/>
                      <a:headEnd type="none" w="med" len="med"/>
                      <a:tailEnd type="none" w="med" len="med"/>
                    </a:lnB>
                    <a:lnTlToBr>
                      <a:noFill/>
                    </a:lnTlToBr>
                    <a:lnBlToTr>
                      <a:noFill/>
                    </a:lnBlToTr>
                    <a:solidFill>
                      <a:srgbClr val="C00000"/>
                    </a:solidFill>
                  </a:tcPr>
                </a:tc>
              </a:tr>
              <a:tr h="353060">
                <a:tc>
                  <a:txBody>
                    <a:bodyPr/>
                    <a:p>
                      <a:pPr indent="0" algn="ctr">
                        <a:buNone/>
                      </a:pPr>
                      <a:r>
                        <a:rPr lang="zh-CN" sz="1600" b="0">
                          <a:solidFill>
                            <a:srgbClr val="000000"/>
                          </a:solidFill>
                          <a:latin typeface="Arial" panose="020B0604020202090204" pitchFamily="34" charset="0"/>
                          <a:ea typeface="华文中宋" panose="02010600040101010101" charset="-122"/>
                        </a:rPr>
                        <a:t>国考</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3w-4w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12700" cap="flat" cmpd="sng">
                      <a:solidFill>
                        <a:srgbClr val="C70F00"/>
                      </a:solidFill>
                      <a:prstDash val="solid"/>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省考</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32</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16w-20w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4</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选调生</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49</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3.1w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49</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公安联考（第1批）</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0.3w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事业单位</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2000+</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35w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20+</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军队文职</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3w-6w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三支一扶</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32</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3w-4w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10+</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0">
                          <a:solidFill>
                            <a:srgbClr val="000000"/>
                          </a:solidFill>
                          <a:latin typeface="Arial" panose="020B0604020202090204" pitchFamily="34" charset="0"/>
                          <a:ea typeface="华文中宋" panose="02010600040101010101" charset="-122"/>
                        </a:rPr>
                        <a:t>大学生村官</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50+</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1w-2w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50</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4330">
                <a:tc>
                  <a:txBody>
                    <a:bodyPr/>
                    <a:p>
                      <a:pPr indent="0" algn="ctr">
                        <a:buNone/>
                      </a:pPr>
                      <a:r>
                        <a:rPr lang="zh-CN" sz="1600" b="0">
                          <a:solidFill>
                            <a:srgbClr val="000000"/>
                          </a:solidFill>
                          <a:latin typeface="Arial" panose="020B0604020202090204" pitchFamily="34" charset="0"/>
                          <a:ea typeface="华文中宋" panose="02010600040101010101" charset="-122"/>
                        </a:rPr>
                        <a:t>西部计划</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32</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2w-4w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1</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060">
                <a:tc>
                  <a:txBody>
                    <a:bodyPr/>
                    <a:p>
                      <a:pPr indent="0" algn="ctr">
                        <a:buNone/>
                      </a:pPr>
                      <a:r>
                        <a:rPr lang="zh-CN" sz="1600" b="0">
                          <a:solidFill>
                            <a:srgbClr val="000000"/>
                          </a:solidFill>
                          <a:latin typeface="Arial" panose="020B0604020202090204" pitchFamily="34" charset="0"/>
                          <a:ea typeface="华文中宋" panose="02010600040101010101" charset="-122"/>
                        </a:rPr>
                        <a:t>国企</a:t>
                      </a:r>
                      <a:endParaRPr lang="zh-CN" altLang="en-US" sz="1600" b="0">
                        <a:solidFill>
                          <a:srgbClr val="00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5000+</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70w</a:t>
                      </a:r>
                      <a:endParaRPr lang="en-US" altLang="en-US" sz="1600" b="0">
                        <a:solidFill>
                          <a:srgbClr val="00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华文中宋" panose="02010600040101010101" charset="-122"/>
                        </a:rPr>
                        <a:t>30+</a:t>
                      </a:r>
                      <a:endParaRPr lang="en-US" altLang="en-US" sz="1600" b="0">
                        <a:solidFill>
                          <a:srgbClr val="00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6350" cap="flat" cmpd="sng">
                      <a:solidFill>
                        <a:srgbClr val="E0E0E0"/>
                      </a:solidFill>
                      <a:prstDash val="dot"/>
                      <a:headEnd type="none" w="med" len="med"/>
                      <a:tailEnd type="none" w="med" len="med"/>
                    </a:lnB>
                    <a:lnTlToBr>
                      <a:noFill/>
                    </a:lnTlToBr>
                    <a:lnBlToTr>
                      <a:noFill/>
                    </a:lnBlToTr>
                    <a:noFill/>
                  </a:tcPr>
                </a:tc>
              </a:tr>
              <a:tr h="353695">
                <a:tc>
                  <a:txBody>
                    <a:bodyPr/>
                    <a:p>
                      <a:pPr indent="0" algn="ctr">
                        <a:buNone/>
                      </a:pPr>
                      <a:r>
                        <a:rPr lang="zh-CN" sz="1600" b="1">
                          <a:solidFill>
                            <a:srgbClr val="FF0000"/>
                          </a:solidFill>
                          <a:latin typeface="Arial" panose="020B0604020202090204" pitchFamily="34" charset="0"/>
                          <a:ea typeface="华文中宋" panose="02010600040101010101" charset="-122"/>
                        </a:rPr>
                        <a:t>合计</a:t>
                      </a:r>
                      <a:endParaRPr lang="zh-CN" altLang="en-US" sz="1600" b="1">
                        <a:solidFill>
                          <a:srgbClr val="FF0000"/>
                        </a:solidFill>
                        <a:latin typeface="Arial" panose="020B0604020202090204" pitchFamily="34" charset="0"/>
                        <a:ea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600" b="1">
                          <a:solidFill>
                            <a:srgbClr val="FF0000"/>
                          </a:solidFill>
                          <a:latin typeface="华文中宋" panose="02010600040101010101" charset="-122"/>
                        </a:rPr>
                        <a:t>7200+</a:t>
                      </a:r>
                      <a:endParaRPr lang="en-US" altLang="en-US" sz="1600" b="1">
                        <a:solidFill>
                          <a:srgbClr val="FF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600" b="1">
                          <a:solidFill>
                            <a:srgbClr val="FF0000"/>
                          </a:solidFill>
                          <a:latin typeface="华文中宋" panose="02010600040101010101" charset="-122"/>
                        </a:rPr>
                        <a:t>100w+</a:t>
                      </a:r>
                      <a:endParaRPr lang="en-US" altLang="en-US" sz="1600" b="1">
                        <a:solidFill>
                          <a:srgbClr val="FF0000"/>
                        </a:solidFill>
                        <a:latin typeface="华文中宋" panose="02010600040101010101" charset="-122"/>
                      </a:endParaRPr>
                    </a:p>
                  </a:txBody>
                  <a:tcPr marL="12700" marR="12700" marT="12700" vert="horz" anchor="ctr" anchorCtr="0">
                    <a:lnL>
                      <a:noFill/>
                    </a:lnL>
                    <a:lnR>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c>
                  <a:txBody>
                    <a:bodyPr/>
                    <a:p>
                      <a:pPr indent="0" algn="ctr">
                        <a:buNone/>
                      </a:pPr>
                      <a:r>
                        <a:rPr lang="en-US" sz="1600" b="1">
                          <a:solidFill>
                            <a:srgbClr val="FF0000"/>
                          </a:solidFill>
                          <a:latin typeface="华文中宋" panose="02010600040101010101" charset="-122"/>
                        </a:rPr>
                        <a:t>150+</a:t>
                      </a:r>
                      <a:endParaRPr lang="en-US" altLang="en-US" sz="1600" b="1">
                        <a:solidFill>
                          <a:srgbClr val="FF0000"/>
                        </a:solidFill>
                        <a:latin typeface="华文中宋" panose="02010600040101010101" charset="-122"/>
                      </a:endParaRPr>
                    </a:p>
                  </a:txBody>
                  <a:tcPr marL="12700" marR="12700" marT="12700" vert="horz" anchor="ctr" anchorCtr="0">
                    <a:lnL>
                      <a:noFill/>
                    </a:lnL>
                    <a:lnR cap="flat">
                      <a:noFill/>
                    </a:lnR>
                    <a:lnT w="6350" cap="flat" cmpd="sng">
                      <a:solidFill>
                        <a:srgbClr val="E0E0E0"/>
                      </a:solidFill>
                      <a:prstDash val="dot"/>
                      <a:headEnd type="none" w="med" len="med"/>
                      <a:tailEnd type="none" w="med" len="med"/>
                    </a:lnT>
                    <a:lnB w="12700" cap="flat" cmpd="sng">
                      <a:solidFill>
                        <a:srgbClr val="C70F00"/>
                      </a:solidFill>
                      <a:prstDash val="soli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关于高效备考，要前置想清楚的</a:t>
            </a:r>
            <a:r>
              <a:rPr lang="en-US" altLang="zh-CN"/>
              <a:t>5</a:t>
            </a:r>
            <a:r>
              <a:rPr lang="zh-CN" altLang="en-US"/>
              <a:t>个问题</a:t>
            </a:r>
            <a:endParaRPr lang="zh-CN" altLang="en-US"/>
          </a:p>
        </p:txBody>
      </p:sp>
      <p:sp>
        <p:nvSpPr>
          <p:cNvPr id="3" name="文本占位符 2"/>
          <p:cNvSpPr>
            <a:spLocks noGrp="1"/>
          </p:cNvSpPr>
          <p:nvPr>
            <p:ph type="body" idx="1"/>
          </p:nvPr>
        </p:nvSpPr>
        <p:spPr/>
        <p:txBody>
          <a:bodyPr/>
          <a:p>
            <a:pPr marL="685800" indent="-457200">
              <a:buAutoNum type="arabicPeriod"/>
            </a:pPr>
            <a:r>
              <a:rPr lang="zh-CN" altLang="en-US" sz="2400"/>
              <a:t>是不是确定要考公务员？</a:t>
            </a:r>
            <a:endParaRPr lang="zh-CN" altLang="en-US" sz="2400"/>
          </a:p>
          <a:p>
            <a:pPr marL="685800" indent="-457200">
              <a:buAutoNum type="arabicPeriod"/>
            </a:pPr>
            <a:r>
              <a:rPr lang="zh-CN" altLang="en-US" sz="2400"/>
              <a:t>是否预想过备考过程中会遇到哪些问题？</a:t>
            </a:r>
            <a:endParaRPr lang="zh-CN" altLang="en-US" sz="2400"/>
          </a:p>
          <a:p>
            <a:pPr marL="685800" indent="-457200">
              <a:buAutoNum type="arabicPeriod"/>
            </a:pPr>
            <a:r>
              <a:rPr lang="zh-CN" altLang="en-US" sz="2400"/>
              <a:t>是否有设计解决问题的策略和方法？</a:t>
            </a:r>
            <a:endParaRPr lang="zh-CN" altLang="en-US" sz="2400"/>
          </a:p>
          <a:p>
            <a:pPr marL="685800" indent="-457200">
              <a:buAutoNum type="arabicPeriod"/>
            </a:pPr>
            <a:r>
              <a:rPr lang="zh-CN" altLang="en-US" sz="2400"/>
              <a:t>是否知道成功上岸的技巧？</a:t>
            </a:r>
            <a:endParaRPr lang="zh-CN" altLang="en-US" sz="2400"/>
          </a:p>
          <a:p>
            <a:pPr marL="685800" indent="-457200">
              <a:buAutoNum type="arabicPeriod"/>
            </a:pPr>
            <a:r>
              <a:rPr lang="zh-CN" altLang="en-US" sz="2400"/>
              <a:t>是否能接受失利带来的痛苦？</a:t>
            </a:r>
            <a:endParaRPr lang="zh-CN" altLang="en-US" sz="2400"/>
          </a:p>
        </p:txBody>
      </p:sp>
    </p:spTree>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关于高效备考，要前置想清楚的</a:t>
            </a:r>
            <a:r>
              <a:rPr lang="en-US" altLang="zh-CN"/>
              <a:t>5</a:t>
            </a:r>
            <a:r>
              <a:rPr lang="zh-CN" altLang="en-US"/>
              <a:t>个问题</a:t>
            </a:r>
            <a:endParaRPr lang="zh-CN" altLang="en-US"/>
          </a:p>
        </p:txBody>
      </p:sp>
      <p:sp>
        <p:nvSpPr>
          <p:cNvPr id="3" name="文本占位符 2"/>
          <p:cNvSpPr>
            <a:spLocks noGrp="1"/>
          </p:cNvSpPr>
          <p:nvPr>
            <p:ph type="body" idx="1"/>
          </p:nvPr>
        </p:nvSpPr>
        <p:spPr/>
        <p:txBody>
          <a:bodyPr/>
          <a:p>
            <a:pPr marL="685800" indent="-457200">
              <a:buAutoNum type="arabicPeriod"/>
            </a:pPr>
            <a:r>
              <a:rPr lang="zh-CN" altLang="en-US" sz="2400">
                <a:solidFill>
                  <a:srgbClr val="FF0000"/>
                </a:solidFill>
              </a:rPr>
              <a:t>是不是确定要考公务员？</a:t>
            </a:r>
            <a:endParaRPr lang="zh-CN" altLang="en-US" sz="2400">
              <a:solidFill>
                <a:srgbClr val="FF0000"/>
              </a:solidFill>
            </a:endParaRPr>
          </a:p>
          <a:p>
            <a:pPr marL="685800" indent="-457200">
              <a:buAutoNum type="arabicPeriod"/>
            </a:pPr>
            <a:r>
              <a:rPr lang="zh-CN" altLang="en-US" sz="2400"/>
              <a:t>是否预想过备考过程中会遇到哪些问题？</a:t>
            </a:r>
            <a:endParaRPr lang="zh-CN" altLang="en-US" sz="2400"/>
          </a:p>
          <a:p>
            <a:pPr marL="685800" indent="-457200">
              <a:buAutoNum type="arabicPeriod"/>
            </a:pPr>
            <a:r>
              <a:rPr lang="zh-CN" altLang="en-US" sz="2400"/>
              <a:t>是否有设计解决问题的策略和方法？</a:t>
            </a:r>
            <a:endParaRPr lang="zh-CN" altLang="en-US" sz="2400"/>
          </a:p>
          <a:p>
            <a:pPr marL="685800" indent="-457200">
              <a:buAutoNum type="arabicPeriod"/>
            </a:pPr>
            <a:r>
              <a:rPr lang="zh-CN" altLang="en-US" sz="2400"/>
              <a:t>是否知道成功上岸的技巧？</a:t>
            </a:r>
            <a:endParaRPr lang="zh-CN" altLang="en-US" sz="2400"/>
          </a:p>
          <a:p>
            <a:pPr marL="685800" indent="-457200">
              <a:buAutoNum type="arabicPeriod"/>
            </a:pPr>
            <a:r>
              <a:rPr lang="zh-CN" altLang="en-US" sz="2400"/>
              <a:t>是否能接受失利带来的痛苦？</a:t>
            </a:r>
            <a:endParaRPr lang="zh-CN" altLang="en-US" sz="2400"/>
          </a:p>
        </p:txBody>
      </p:sp>
    </p:spTree>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14400" y="1721485"/>
            <a:ext cx="3758565" cy="4123055"/>
          </a:xfrm>
          <a:prstGeom prst="rect">
            <a:avLst/>
          </a:prstGeom>
        </p:spPr>
      </p:pic>
      <p:pic>
        <p:nvPicPr>
          <p:cNvPr id="5" name="图片 4"/>
          <p:cNvPicPr>
            <a:picLocks noChangeAspect="1"/>
          </p:cNvPicPr>
          <p:nvPr/>
        </p:nvPicPr>
        <p:blipFill>
          <a:blip r:embed="rId2"/>
          <a:stretch>
            <a:fillRect/>
          </a:stretch>
        </p:blipFill>
        <p:spPr>
          <a:xfrm>
            <a:off x="4507230" y="621030"/>
            <a:ext cx="3963035" cy="5432425"/>
          </a:xfrm>
          <a:prstGeom prst="rect">
            <a:avLst/>
          </a:prstGeom>
        </p:spPr>
      </p:pic>
    </p:spTree>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关于高效备考，要前置想清楚的</a:t>
            </a:r>
            <a:r>
              <a:rPr lang="en-US" altLang="zh-CN"/>
              <a:t>5</a:t>
            </a:r>
            <a:r>
              <a:rPr lang="zh-CN" altLang="en-US"/>
              <a:t>个问题</a:t>
            </a:r>
            <a:endParaRPr lang="zh-CN" altLang="en-US"/>
          </a:p>
        </p:txBody>
      </p:sp>
      <p:sp>
        <p:nvSpPr>
          <p:cNvPr id="3" name="文本占位符 2"/>
          <p:cNvSpPr>
            <a:spLocks noGrp="1"/>
          </p:cNvSpPr>
          <p:nvPr>
            <p:ph type="body" idx="1"/>
          </p:nvPr>
        </p:nvSpPr>
        <p:spPr/>
        <p:txBody>
          <a:bodyPr/>
          <a:p>
            <a:pPr marL="685800" indent="-457200">
              <a:buAutoNum type="arabicPeriod"/>
            </a:pPr>
            <a:r>
              <a:rPr lang="zh-CN" altLang="en-US" sz="2400"/>
              <a:t>是不是确定要考公务员？</a:t>
            </a:r>
            <a:endParaRPr lang="zh-CN" altLang="en-US" sz="2400"/>
          </a:p>
          <a:p>
            <a:pPr marL="685800" indent="-457200">
              <a:buAutoNum type="arabicPeriod"/>
            </a:pPr>
            <a:r>
              <a:rPr lang="zh-CN" altLang="en-US" sz="2400">
                <a:solidFill>
                  <a:srgbClr val="FF0000"/>
                </a:solidFill>
              </a:rPr>
              <a:t>是否预想过备考过程中会遇到哪些问题？</a:t>
            </a:r>
            <a:endParaRPr lang="zh-CN" altLang="en-US" sz="2400">
              <a:solidFill>
                <a:srgbClr val="FF0000"/>
              </a:solidFill>
            </a:endParaRPr>
          </a:p>
          <a:p>
            <a:pPr marL="685800" indent="-457200">
              <a:buAutoNum type="arabicPeriod"/>
            </a:pPr>
            <a:r>
              <a:rPr lang="zh-CN" altLang="en-US" sz="2400">
                <a:solidFill>
                  <a:srgbClr val="FF0000"/>
                </a:solidFill>
              </a:rPr>
              <a:t>是否有设计解决问题的策略和方法？</a:t>
            </a:r>
            <a:endParaRPr lang="zh-CN" altLang="en-US" sz="2400">
              <a:solidFill>
                <a:srgbClr val="FF0000"/>
              </a:solidFill>
            </a:endParaRPr>
          </a:p>
          <a:p>
            <a:pPr marL="685800" indent="-457200">
              <a:buAutoNum type="arabicPeriod"/>
            </a:pPr>
            <a:r>
              <a:rPr lang="zh-CN" altLang="en-US" sz="2400"/>
              <a:t>是否知道成功上岸的技巧？</a:t>
            </a:r>
            <a:endParaRPr lang="zh-CN" altLang="en-US" sz="2400"/>
          </a:p>
          <a:p>
            <a:pPr marL="685800" indent="-457200">
              <a:buAutoNum type="arabicPeriod"/>
            </a:pPr>
            <a:r>
              <a:rPr lang="zh-CN" altLang="en-US" sz="2400"/>
              <a:t>是否能接受失利带来的痛苦？</a:t>
            </a:r>
            <a:endParaRPr lang="zh-CN" altLang="en-US" sz="2400"/>
          </a:p>
        </p:txBody>
      </p:sp>
    </p:spTree>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备考过程中常见的</a:t>
            </a:r>
            <a:r>
              <a:rPr lang="en-US" altLang="zh-CN"/>
              <a:t>10</a:t>
            </a:r>
            <a:r>
              <a:rPr lang="zh-CN" altLang="en-US"/>
              <a:t>大问题</a:t>
            </a:r>
            <a:endParaRPr lang="zh-CN" altLang="en-US"/>
          </a:p>
        </p:txBody>
      </p:sp>
      <p:sp>
        <p:nvSpPr>
          <p:cNvPr id="3" name="文本占位符 2"/>
          <p:cNvSpPr>
            <a:spLocks noGrp="1"/>
          </p:cNvSpPr>
          <p:nvPr>
            <p:ph type="body" idx="1"/>
          </p:nvPr>
        </p:nvSpPr>
        <p:spPr/>
        <p:txBody>
          <a:bodyPr/>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备考开始，直接做套题</a:t>
            </a:r>
            <a:endParaRPr lang="zh-CN" altLang="en-US">
              <a:solidFill>
                <a:schemeClr val="tx1"/>
              </a:solidFill>
              <a:latin typeface="微软雅黑" panose="020B0503020204020204" pitchFamily="34" charset="-122"/>
              <a:cs typeface="微软雅黑" panose="020B0503020204020204" pitchFamily="34" charset="-122"/>
              <a:sym typeface="+mn-ea"/>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备考过程中，只偏爱其中某一个科目</a:t>
            </a:r>
            <a:endParaRPr lang="zh-CN" altLang="en-US">
              <a:solidFill>
                <a:schemeClr val="tx1"/>
              </a:solidFill>
              <a:latin typeface="微软雅黑" panose="020B0503020204020204" pitchFamily="34" charset="-122"/>
              <a:cs typeface="微软雅黑" panose="020B0503020204020204" pitchFamily="34" charset="-122"/>
              <a:sym typeface="+mn-ea"/>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行测机械的刷题，不会总结，提炼</a:t>
            </a:r>
            <a:endParaRPr lang="zh-CN" altLang="en-US">
              <a:solidFill>
                <a:schemeClr val="tx1"/>
              </a:solidFill>
              <a:latin typeface="微软雅黑" panose="020B0503020204020204" pitchFamily="34" charset="-122"/>
              <a:cs typeface="微软雅黑" panose="020B0503020204020204" pitchFamily="34" charset="-122"/>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行测做了很多题，速度一直上不来</a:t>
            </a:r>
            <a:endParaRPr lang="zh-CN" altLang="en-US">
              <a:solidFill>
                <a:schemeClr val="tx1"/>
              </a:solidFill>
              <a:latin typeface="微软雅黑" panose="020B0503020204020204" pitchFamily="34" charset="-122"/>
              <a:cs typeface="微软雅黑" panose="020B0503020204020204" pitchFamily="34" charset="-122"/>
            </a:endParaRPr>
          </a:p>
          <a:p>
            <a:pPr marL="457200" indent="-457200">
              <a:buAutoNum type="arabicPeriod"/>
            </a:pPr>
            <a:r>
              <a:rPr lang="en-US" altLang="zh-CN">
                <a:solidFill>
                  <a:schemeClr val="tx1"/>
                </a:solidFill>
                <a:latin typeface="微软雅黑" panose="020B0503020204020204" pitchFamily="34" charset="-122"/>
                <a:cs typeface="微软雅黑" panose="020B0503020204020204" pitchFamily="34" charset="-122"/>
                <a:sym typeface="+mn-ea"/>
              </a:rPr>
              <a:t>20</a:t>
            </a:r>
            <a:r>
              <a:rPr lang="zh-CN" altLang="en-US">
                <a:solidFill>
                  <a:schemeClr val="tx1"/>
                </a:solidFill>
                <a:latin typeface="微软雅黑" panose="020B0503020204020204" pitchFamily="34" charset="-122"/>
                <a:cs typeface="微软雅黑" panose="020B0503020204020204" pitchFamily="34" charset="-122"/>
                <a:sym typeface="+mn-ea"/>
              </a:rPr>
              <a:t>道题，需要做</a:t>
            </a:r>
            <a:r>
              <a:rPr lang="en-US" altLang="zh-CN">
                <a:solidFill>
                  <a:schemeClr val="tx1"/>
                </a:solidFill>
                <a:latin typeface="微软雅黑" panose="020B0503020204020204" pitchFamily="34" charset="-122"/>
                <a:cs typeface="微软雅黑" panose="020B0503020204020204" pitchFamily="34" charset="-122"/>
                <a:sym typeface="+mn-ea"/>
              </a:rPr>
              <a:t>1</a:t>
            </a:r>
            <a:r>
              <a:rPr lang="zh-CN" altLang="en-US">
                <a:solidFill>
                  <a:schemeClr val="tx1"/>
                </a:solidFill>
                <a:latin typeface="微软雅黑" panose="020B0503020204020204" pitchFamily="34" charset="-122"/>
                <a:cs typeface="微软雅黑" panose="020B0503020204020204" pitchFamily="34" charset="-122"/>
                <a:sym typeface="+mn-ea"/>
              </a:rPr>
              <a:t>小时，做出来没答案，再重复做</a:t>
            </a:r>
            <a:endParaRPr lang="zh-CN" altLang="en-US">
              <a:solidFill>
                <a:schemeClr val="tx1"/>
              </a:solidFill>
              <a:latin typeface="微软雅黑" panose="020B0503020204020204" pitchFamily="34" charset="-122"/>
              <a:cs typeface="微软雅黑" panose="020B0503020204020204" pitchFamily="34" charset="-122"/>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言语理解不论做多少，还是一直有错，总是不甘心</a:t>
            </a:r>
            <a:endParaRPr lang="zh-CN" altLang="en-US">
              <a:solidFill>
                <a:schemeClr val="tx1"/>
              </a:solidFill>
              <a:latin typeface="微软雅黑" panose="020B0503020204020204" pitchFamily="34" charset="-122"/>
              <a:cs typeface="微软雅黑" panose="020B0503020204020204" pitchFamily="34" charset="-122"/>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每次错的题，都错在粗心大意</a:t>
            </a:r>
            <a:endParaRPr lang="zh-CN" altLang="en-US">
              <a:solidFill>
                <a:schemeClr val="tx1"/>
              </a:solidFill>
              <a:latin typeface="微软雅黑" panose="020B0503020204020204" pitchFamily="34" charset="-122"/>
              <a:cs typeface="微软雅黑" panose="020B0503020204020204" pitchFamily="34" charset="-122"/>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资料分析计算时，用技巧，错，不用技巧，慢</a:t>
            </a:r>
            <a:endParaRPr lang="zh-CN" altLang="en-US">
              <a:solidFill>
                <a:schemeClr val="tx1"/>
              </a:solidFill>
              <a:latin typeface="微软雅黑" panose="020B0503020204020204" pitchFamily="34" charset="-122"/>
              <a:cs typeface="微软雅黑" panose="020B0503020204020204" pitchFamily="34" charset="-122"/>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题目总是读不懂，浪费了很长时间，总是在反反复复直到读懂</a:t>
            </a:r>
            <a:endParaRPr lang="zh-CN" altLang="en-US">
              <a:solidFill>
                <a:schemeClr val="tx1"/>
              </a:solidFill>
              <a:latin typeface="微软雅黑" panose="020B0503020204020204" pitchFamily="34" charset="-122"/>
              <a:cs typeface="微软雅黑" panose="020B0503020204020204" pitchFamily="34" charset="-122"/>
              <a:sym typeface="+mn-ea"/>
            </a:endParaRPr>
          </a:p>
          <a:p>
            <a:pPr marL="457200" indent="-457200">
              <a:buAutoNum type="arabicPeriod"/>
            </a:pPr>
            <a:r>
              <a:rPr lang="zh-CN" altLang="en-US">
                <a:solidFill>
                  <a:schemeClr val="tx1"/>
                </a:solidFill>
                <a:latin typeface="微软雅黑" panose="020B0503020204020204" pitchFamily="34" charset="-122"/>
                <a:cs typeface="微软雅黑" panose="020B0503020204020204" pitchFamily="34" charset="-122"/>
                <a:sym typeface="+mn-ea"/>
              </a:rPr>
              <a:t>申论一篇都不想写，总觉得自己还不错</a:t>
            </a:r>
            <a:endParaRPr lang="zh-CN" altLang="en-US">
              <a:solidFill>
                <a:schemeClr val="tx1"/>
              </a:solidFill>
              <a:latin typeface="微软雅黑" panose="020B0503020204020204" pitchFamily="34" charset="-122"/>
              <a:cs typeface="微软雅黑" panose="020B0503020204020204" pitchFamily="34" charset="-122"/>
            </a:endParaRPr>
          </a:p>
          <a:p>
            <a:endParaRPr lang="zh-CN" altLang="en-US">
              <a:solidFill>
                <a:schemeClr val="tx1"/>
              </a:solidFill>
              <a:latin typeface="微软雅黑" panose="020B0503020204020204" pitchFamily="34" charset="-122"/>
              <a:cs typeface="微软雅黑" panose="020B0503020204020204" pitchFamily="34" charset="-122"/>
            </a:endParaRPr>
          </a:p>
        </p:txBody>
      </p:sp>
    </p:spTree>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a:t>关于高效备考，要前置想清楚的</a:t>
            </a:r>
            <a:r>
              <a:rPr lang="en-US" altLang="zh-CN"/>
              <a:t>5</a:t>
            </a:r>
            <a:r>
              <a:rPr lang="zh-CN" altLang="en-US"/>
              <a:t>个问题</a:t>
            </a:r>
            <a:endParaRPr lang="zh-CN" altLang="en-US"/>
          </a:p>
        </p:txBody>
      </p:sp>
      <p:sp>
        <p:nvSpPr>
          <p:cNvPr id="3" name="文本占位符 2"/>
          <p:cNvSpPr>
            <a:spLocks noGrp="1"/>
          </p:cNvSpPr>
          <p:nvPr>
            <p:ph type="body" idx="1"/>
          </p:nvPr>
        </p:nvSpPr>
        <p:spPr/>
        <p:txBody>
          <a:bodyPr/>
          <a:p>
            <a:pPr marL="685800" indent="-457200">
              <a:buAutoNum type="arabicPeriod"/>
            </a:pPr>
            <a:r>
              <a:rPr lang="zh-CN" altLang="en-US" sz="2400"/>
              <a:t>是不是确定要考公务员？</a:t>
            </a:r>
            <a:endParaRPr lang="zh-CN" altLang="en-US" sz="2400"/>
          </a:p>
          <a:p>
            <a:pPr marL="685800" indent="-457200">
              <a:buAutoNum type="arabicPeriod"/>
            </a:pPr>
            <a:r>
              <a:rPr lang="zh-CN" altLang="en-US" sz="2400"/>
              <a:t>是否预想过备考过程中会遇到哪些问题？</a:t>
            </a:r>
            <a:endParaRPr lang="zh-CN" altLang="en-US" sz="2400"/>
          </a:p>
          <a:p>
            <a:pPr marL="685800" indent="-457200">
              <a:buAutoNum type="arabicPeriod"/>
            </a:pPr>
            <a:r>
              <a:rPr lang="zh-CN" altLang="en-US" sz="2400"/>
              <a:t>是否有设计解决问题的策略和方法？</a:t>
            </a:r>
            <a:endParaRPr lang="zh-CN" altLang="en-US" sz="2400"/>
          </a:p>
          <a:p>
            <a:pPr marL="685800" indent="-457200">
              <a:buAutoNum type="arabicPeriod"/>
            </a:pPr>
            <a:r>
              <a:rPr lang="zh-CN" altLang="en-US" sz="2400">
                <a:solidFill>
                  <a:srgbClr val="FF0000"/>
                </a:solidFill>
              </a:rPr>
              <a:t>是否知道成功上岸的技巧？</a:t>
            </a:r>
            <a:endParaRPr lang="zh-CN" altLang="en-US" sz="2400">
              <a:solidFill>
                <a:srgbClr val="FF0000"/>
              </a:solidFill>
            </a:endParaRPr>
          </a:p>
          <a:p>
            <a:pPr marL="685800" indent="-457200">
              <a:buAutoNum type="arabicPeriod"/>
            </a:pPr>
            <a:r>
              <a:rPr lang="zh-CN" altLang="en-US" sz="2400"/>
              <a:t>是否能接受失利带来的痛苦？</a:t>
            </a:r>
            <a:endParaRPr lang="zh-CN" altLang="en-US" sz="2400"/>
          </a:p>
        </p:txBody>
      </p:sp>
    </p:spTree>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5组-2"/>
          <p:cNvPicPr>
            <a:picLocks noChangeAspect="1"/>
          </p:cNvPicPr>
          <p:nvPr/>
        </p:nvPicPr>
        <p:blipFill>
          <a:blip r:embed="rId2"/>
          <a:stretch>
            <a:fillRect/>
          </a:stretch>
        </p:blipFill>
        <p:spPr>
          <a:xfrm>
            <a:off x="189865" y="1802765"/>
            <a:ext cx="5775960" cy="3252470"/>
          </a:xfrm>
          <a:prstGeom prst="rect">
            <a:avLst/>
          </a:prstGeom>
        </p:spPr>
      </p:pic>
      <p:sp>
        <p:nvSpPr>
          <p:cNvPr id="3" name="文本框 2"/>
          <p:cNvSpPr txBox="1"/>
          <p:nvPr/>
        </p:nvSpPr>
        <p:spPr>
          <a:xfrm>
            <a:off x="4937760" y="1922780"/>
            <a:ext cx="4733925" cy="2749550"/>
          </a:xfrm>
          <a:prstGeom prst="rect">
            <a:avLst/>
          </a:prstGeom>
          <a:noFill/>
        </p:spPr>
        <p:txBody>
          <a:bodyPr wrap="square" rtlCol="0">
            <a:spAutoFit/>
          </a:bodyPr>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一、公务员</a:t>
            </a:r>
            <a:r>
              <a:rPr lang="en-US" altLang="zh-CN" sz="3200" b="1">
                <a:solidFill>
                  <a:srgbClr val="FF0000"/>
                </a:solidFill>
                <a:latin typeface="微软雅黑" panose="020B0503020204020204" pitchFamily="34" charset="-122"/>
                <a:ea typeface="微软雅黑" panose="020B0503020204020204" pitchFamily="34" charset="-122"/>
              </a:rPr>
              <a:t>&amp;</a:t>
            </a:r>
            <a:r>
              <a:rPr lang="zh-CN" altLang="en-US" sz="3200" b="1">
                <a:solidFill>
                  <a:srgbClr val="FF0000"/>
                </a:solidFill>
                <a:latin typeface="微软雅黑" panose="020B0503020204020204" pitchFamily="34" charset="-122"/>
                <a:ea typeface="微软雅黑" panose="020B0503020204020204" pitchFamily="34" charset="-122"/>
              </a:rPr>
              <a:t>选调生</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二、笔试大纲解剖</a:t>
            </a:r>
            <a:endParaRPr lang="zh-CN" altLang="en-US" sz="3200" b="1">
              <a:solidFill>
                <a:srgbClr val="FF0000"/>
              </a:solidFill>
              <a:latin typeface="微软雅黑" panose="020B0503020204020204" pitchFamily="34" charset="-122"/>
              <a:ea typeface="微软雅黑" panose="020B0503020204020204" pitchFamily="34" charset="-122"/>
            </a:endParaRPr>
          </a:p>
          <a:p>
            <a:pPr indent="0" fontAlgn="auto">
              <a:lnSpc>
                <a:spcPct val="180000"/>
              </a:lnSpc>
            </a:pPr>
            <a:r>
              <a:rPr lang="zh-CN" altLang="en-US" sz="3200" b="1">
                <a:solidFill>
                  <a:srgbClr val="FF0000"/>
                </a:solidFill>
                <a:latin typeface="微软雅黑" panose="020B0503020204020204" pitchFamily="34" charset="-122"/>
                <a:ea typeface="微软雅黑" panose="020B0503020204020204" pitchFamily="34" charset="-122"/>
              </a:rPr>
              <a:t>三、高效备考策略</a:t>
            </a:r>
            <a:endParaRPr lang="zh-CN" altLang="en-US" sz="32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1.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2.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3.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4.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5.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6.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7.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8.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109.xml><?xml version="1.0" encoding="utf-8"?>
<p:tagLst xmlns:p="http://schemas.openxmlformats.org/presentationml/2006/main">
  <p:tag name="TABLE_ENDDRAG_ORIGIN_RECT" val="577*398"/>
  <p:tag name="TABLE_ENDDRAG_RECT" val="36*84*577*39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TABLE_ENDDRAG_ORIGIN_RECT" val="503*244"/>
  <p:tag name="TABLE_ENDDRAG_RECT" val="416*225*503*244"/>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16092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16092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wm#"/>
  <p:tag name="KSO_WM_TEMPLATE_CATEGORY" val="custom"/>
  <p:tag name="KSO_WM_TEMPLATE_INDEX" val="20160921"/>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wm#"/>
  <p:tag name="KSO_WM_TEMPLATE_CATEGORY" val="custom"/>
  <p:tag name="KSO_WM_TEMPLATE_INDEX" val="20160921"/>
</p:tagLst>
</file>

<file path=ppt/tags/tag136.xml><?xml version="1.0" encoding="utf-8"?>
<p:tagLst xmlns:p="http://schemas.openxmlformats.org/presentationml/2006/main">
  <p:tag name="KSO_WM_BEAUTIFY_FLAG" val="#wm#"/>
  <p:tag name="KSO_WM_TEMPLATE_CATEGORY" val="custom"/>
  <p:tag name="KSO_WM_TEMPLATE_INDEX" val="20160921"/>
</p:tagLst>
</file>

<file path=ppt/tags/tag137.xml><?xml version="1.0" encoding="utf-8"?>
<p:tagLst xmlns:p="http://schemas.openxmlformats.org/presentationml/2006/main">
  <p:tag name="KSO_WM_TAG_VERSION" val="1.0"/>
  <p:tag name="KSO_WM_BEAUTIFY_FLAG" val="#wm#"/>
  <p:tag name="KSO_WM_UNIT_TYPE" val="l_i"/>
  <p:tag name="KSO_WM_UNIT_INDEX" val="1_1"/>
  <p:tag name="KSO_WM_UNIT_LAYERLEVEL" val="1_1"/>
  <p:tag name="KSO_WM_TEMPLATE_CATEGORY" val="diagram"/>
  <p:tag name="KSO_WM_TEMPLATE_INDEX" val="20168442"/>
  <p:tag name="KSO_WM_DIAGRAM_GROUP_CODE" val="l1-1"/>
  <p:tag name="KSO_WM_UNIT_ID" val="diagram20168442_4*l_i*1_1"/>
  <p:tag name="KSO_WM_UNIT_FILL_FORE_SCHEMECOLOR_INDEX" val="5"/>
  <p:tag name="KSO_WM_UNIT_FILL_TYPE" val="1"/>
</p:tagLst>
</file>

<file path=ppt/tags/tag138.xml><?xml version="1.0" encoding="utf-8"?>
<p:tagLst xmlns:p="http://schemas.openxmlformats.org/presentationml/2006/main">
  <p:tag name="KSO_WM_TAG_VERSION" val="1.0"/>
  <p:tag name="KSO_WM_BEAUTIFY_FLAG" val="#wm#"/>
  <p:tag name="KSO_WM_UNIT_TYPE" val="l_i"/>
  <p:tag name="KSO_WM_UNIT_INDEX" val="1_2"/>
  <p:tag name="KSO_WM_UNIT_LAYERLEVEL" val="1_1"/>
  <p:tag name="KSO_WM_TEMPLATE_CATEGORY" val="diagram"/>
  <p:tag name="KSO_WM_TEMPLATE_INDEX" val="20168442"/>
  <p:tag name="KSO_WM_DIAGRAM_GROUP_CODE" val="l1-1"/>
  <p:tag name="KSO_WM_UNIT_ID" val="diagram20168442_4*l_i*1_2"/>
  <p:tag name="KSO_WM_UNIT_FILL_FORE_SCHEMECOLOR_INDEX" val="14"/>
  <p:tag name="KSO_WM_UNIT_FILL_TYPE" val="1"/>
  <p:tag name="KSO_WM_UNIT_TEXT_FILL_FORE_SCHEMECOLOR_INDEX" val="2"/>
  <p:tag name="KSO_WM_UNIT_TEXT_FILL_TYPE" val="1"/>
</p:tagLst>
</file>

<file path=ppt/tags/tag139.xml><?xml version="1.0" encoding="utf-8"?>
<p:tagLst xmlns:p="http://schemas.openxmlformats.org/presentationml/2006/main">
  <p:tag name="KSO_WM_TAG_VERSION" val="1.0"/>
  <p:tag name="KSO_WM_BEAUTIFY_FLAG" val="#wm#"/>
  <p:tag name="KSO_WM_UNIT_TYPE" val="l_i"/>
  <p:tag name="KSO_WM_UNIT_INDEX" val="1_3"/>
  <p:tag name="KSO_WM_UNIT_LAYERLEVEL" val="1_1"/>
  <p:tag name="KSO_WM_TEMPLATE_CATEGORY" val="diagram"/>
  <p:tag name="KSO_WM_TEMPLATE_INDEX" val="20168442"/>
  <p:tag name="KSO_WM_DIAGRAM_GROUP_CODE" val="l1-1"/>
  <p:tag name="KSO_WM_UNIT_ID" val="diagram20168442_4*l_i*1_3"/>
  <p:tag name="KSO_WM_UNIT_FILL_FORE_SCHEMECOLOR_INDEX" val="14"/>
  <p:tag name="KSO_WM_UNIT_FILL_TYPE" val="1"/>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TAG_VERSION" val="1.0"/>
  <p:tag name="KSO_WM_BEAUTIFY_FLAG" val="#wm#"/>
  <p:tag name="KSO_WM_UNIT_TYPE" val="l_i"/>
  <p:tag name="KSO_WM_UNIT_INDEX" val="1_4"/>
  <p:tag name="KSO_WM_UNIT_LAYERLEVEL" val="1_1"/>
  <p:tag name="KSO_WM_TEMPLATE_CATEGORY" val="diagram"/>
  <p:tag name="KSO_WM_TEMPLATE_INDEX" val="20168442"/>
  <p:tag name="KSO_WM_DIAGRAM_GROUP_CODE" val="l1-1"/>
  <p:tag name="KSO_WM_UNIT_ID" val="diagram20168442_4*l_i*1_4"/>
  <p:tag name="KSO_WM_UNIT_FILL_FORE_SCHEMECOLOR_INDEX" val="14"/>
  <p:tag name="KSO_WM_UNIT_FILL_TYPE" val="1"/>
  <p:tag name="KSO_WM_UNIT_TEXT_FILL_FORE_SCHEMECOLOR_INDEX" val="2"/>
  <p:tag name="KSO_WM_UNIT_TEXT_FILL_TYPE" val="1"/>
</p:tagLst>
</file>

<file path=ppt/tags/tag141.xml><?xml version="1.0" encoding="utf-8"?>
<p:tagLst xmlns:p="http://schemas.openxmlformats.org/presentationml/2006/main">
  <p:tag name="KSO_WM_TAG_VERSION" val="1.0"/>
  <p:tag name="KSO_WM_BEAUTIFY_FLAG" val="#wm#"/>
  <p:tag name="KSO_WM_UNIT_TYPE" val="l_i"/>
  <p:tag name="KSO_WM_UNIT_INDEX" val="1_5"/>
  <p:tag name="KSO_WM_UNIT_LAYERLEVEL" val="1_1"/>
  <p:tag name="KSO_WM_TEMPLATE_CATEGORY" val="diagram"/>
  <p:tag name="KSO_WM_TEMPLATE_INDEX" val="20168442"/>
  <p:tag name="KSO_WM_DIAGRAM_GROUP_CODE" val="l1-1"/>
  <p:tag name="KSO_WM_UNIT_ID" val="diagram20168442_4*l_i*1_5"/>
  <p:tag name="KSO_WM_UNIT_FILL_FORE_SCHEMECOLOR_INDEX" val="14"/>
  <p:tag name="KSO_WM_UNIT_FILL_TYPE" val="1"/>
  <p:tag name="KSO_WM_UNIT_TEXT_FILL_FORE_SCHEMECOLOR_INDEX" val="2"/>
  <p:tag name="KSO_WM_UNIT_TEXT_FILL_TYPE" val="1"/>
</p:tagLst>
</file>

<file path=ppt/tags/tag142.xml><?xml version="1.0" encoding="utf-8"?>
<p:tagLst xmlns:p="http://schemas.openxmlformats.org/presentationml/2006/main">
  <p:tag name="KSO_WM_TAG_VERSION" val="1.0"/>
  <p:tag name="KSO_WM_BEAUTIFY_FLAG" val="#wm#"/>
  <p:tag name="KSO_WM_UNIT_TYPE" val="l_i"/>
  <p:tag name="KSO_WM_UNIT_INDEX" val="1_6"/>
  <p:tag name="KSO_WM_UNIT_LAYERLEVEL" val="1_1"/>
  <p:tag name="KSO_WM_TEMPLATE_CATEGORY" val="diagram"/>
  <p:tag name="KSO_WM_TEMPLATE_INDEX" val="20168442"/>
  <p:tag name="KSO_WM_DIAGRAM_GROUP_CODE" val="l1-1"/>
  <p:tag name="KSO_WM_UNIT_ID" val="diagram20168442_4*l_i*1_6"/>
  <p:tag name="KSO_WM_UNIT_FILL_FORE_SCHEMECOLOR_INDEX" val="14"/>
  <p:tag name="KSO_WM_UNIT_FILL_TYPE" val="1"/>
  <p:tag name="KSO_WM_UNIT_TEXT_FILL_FORE_SCHEMECOLOR_INDEX" val="2"/>
  <p:tag name="KSO_WM_UNIT_TEXT_FILL_TYPE" val="1"/>
</p:tagLst>
</file>

<file path=ppt/tags/tag143.xml><?xml version="1.0" encoding="utf-8"?>
<p:tagLst xmlns:p="http://schemas.openxmlformats.org/presentationml/2006/main">
  <p:tag name="KSO_WM_TAG_VERSION" val="1.0"/>
  <p:tag name="KSO_WM_BEAUTIFY_FLAG" val="#wm#"/>
  <p:tag name="KSO_WM_UNIT_TYPE" val="l_i"/>
  <p:tag name="KSO_WM_UNIT_INDEX" val="1_7"/>
  <p:tag name="KSO_WM_UNIT_LAYERLEVEL" val="1_1"/>
  <p:tag name="KSO_WM_TEMPLATE_CATEGORY" val="diagram"/>
  <p:tag name="KSO_WM_TEMPLATE_INDEX" val="20168442"/>
  <p:tag name="KSO_WM_DIAGRAM_GROUP_CODE" val="l1-1"/>
  <p:tag name="KSO_WM_UNIT_ID" val="diagram20168442_4*l_i*1_7"/>
  <p:tag name="KSO_WM_UNIT_FILL_FORE_SCHEMECOLOR_INDEX" val="14"/>
  <p:tag name="KSO_WM_UNIT_FILL_TYPE" val="1"/>
  <p:tag name="KSO_WM_UNIT_TEXT_FILL_FORE_SCHEMECOLOR_INDEX" val="2"/>
  <p:tag name="KSO_WM_UNIT_TEXT_FILL_TYPE" val="1"/>
</p:tagLst>
</file>

<file path=ppt/tags/tag144.xml><?xml version="1.0" encoding="utf-8"?>
<p:tagLst xmlns:p="http://schemas.openxmlformats.org/presentationml/2006/main">
  <p:tag name="KSO_WM_TAG_VERSION" val="1.0"/>
  <p:tag name="KSO_WM_BEAUTIFY_FLAG" val="#wm#"/>
  <p:tag name="KSO_WM_UNIT_TYPE" val="l_i"/>
  <p:tag name="KSO_WM_UNIT_INDEX" val="1_8"/>
  <p:tag name="KSO_WM_UNIT_LAYERLEVEL" val="1_1"/>
  <p:tag name="KSO_WM_TEMPLATE_CATEGORY" val="diagram"/>
  <p:tag name="KSO_WM_TEMPLATE_INDEX" val="20168442"/>
  <p:tag name="KSO_WM_DIAGRAM_GROUP_CODE" val="l1-1"/>
  <p:tag name="KSO_WM_UNIT_ID" val="diagram20168442_4*l_i*1_8"/>
  <p:tag name="KSO_WM_UNIT_FILL_FORE_SCHEMECOLOR_INDEX" val="14"/>
  <p:tag name="KSO_WM_UNIT_FILL_TYPE" val="1"/>
  <p:tag name="KSO_WM_UNIT_TEXT_FILL_FORE_SCHEMECOLOR_INDEX" val="2"/>
  <p:tag name="KSO_WM_UNIT_TEXT_FILL_TYPE" val="1"/>
</p:tagLst>
</file>

<file path=ppt/tags/tag145.xml><?xml version="1.0" encoding="utf-8"?>
<p:tagLst xmlns:p="http://schemas.openxmlformats.org/presentationml/2006/main">
  <p:tag name="KSO_WM_TAG_VERSION" val="1.0"/>
  <p:tag name="KSO_WM_BEAUTIFY_FLAG" val="#wm#"/>
  <p:tag name="KSO_WM_UNIT_TYPE" val="l_i"/>
  <p:tag name="KSO_WM_UNIT_INDEX" val="1_9"/>
  <p:tag name="KSO_WM_UNIT_LAYERLEVEL" val="1_1"/>
  <p:tag name="KSO_WM_TEMPLATE_CATEGORY" val="diagram"/>
  <p:tag name="KSO_WM_TEMPLATE_INDEX" val="20168442"/>
  <p:tag name="KSO_WM_DIAGRAM_GROUP_CODE" val="l1-1"/>
  <p:tag name="KSO_WM_UNIT_ID" val="diagram20168442_4*l_i*1_9"/>
  <p:tag name="KSO_WM_UNIT_FILL_FORE_SCHEMECOLOR_INDEX" val="14"/>
  <p:tag name="KSO_WM_UNIT_FILL_TYPE" val="1"/>
  <p:tag name="KSO_WM_UNIT_TEXT_FILL_FORE_SCHEMECOLOR_INDEX" val="2"/>
  <p:tag name="KSO_WM_UNIT_TEXT_FILL_TYPE" val="1"/>
</p:tagLst>
</file>

<file path=ppt/tags/tag146.xml><?xml version="1.0" encoding="utf-8"?>
<p:tagLst xmlns:p="http://schemas.openxmlformats.org/presentationml/2006/main">
  <p:tag name="KSO_WM_TAG_VERSION" val="1.0"/>
  <p:tag name="KSO_WM_BEAUTIFY_FLAG" val="#wm#"/>
  <p:tag name="KSO_WM_UNIT_TYPE" val="l_i"/>
  <p:tag name="KSO_WM_UNIT_INDEX" val="1_10"/>
  <p:tag name="KSO_WM_UNIT_LAYERLEVEL" val="1_1"/>
  <p:tag name="KSO_WM_TEMPLATE_CATEGORY" val="diagram"/>
  <p:tag name="KSO_WM_TEMPLATE_INDEX" val="20168442"/>
  <p:tag name="KSO_WM_DIAGRAM_GROUP_CODE" val="l1-1"/>
  <p:tag name="KSO_WM_UNIT_ID" val="diagram20168442_4*l_i*1_10"/>
  <p:tag name="KSO_WM_UNIT_FILL_FORE_SCHEMECOLOR_INDEX" val="14"/>
  <p:tag name="KSO_WM_UNIT_FILL_TYPE" val="1"/>
  <p:tag name="KSO_WM_UNIT_TEXT_FILL_FORE_SCHEMECOLOR_INDEX" val="2"/>
  <p:tag name="KSO_WM_UNIT_TEXT_FILL_TYPE" val="1"/>
</p:tagLst>
</file>

<file path=ppt/tags/tag147.xml><?xml version="1.0" encoding="utf-8"?>
<p:tagLst xmlns:p="http://schemas.openxmlformats.org/presentationml/2006/main">
  <p:tag name="KSO_WM_TAG_VERSION" val="1.0"/>
  <p:tag name="KSO_WM_BEAUTIFY_FLAG" val="#wm#"/>
  <p:tag name="KSO_WM_UNIT_TYPE" val="l_i"/>
  <p:tag name="KSO_WM_UNIT_INDEX" val="1_11"/>
  <p:tag name="KSO_WM_UNIT_LAYERLEVEL" val="1_1"/>
  <p:tag name="KSO_WM_TEMPLATE_CATEGORY" val="diagram"/>
  <p:tag name="KSO_WM_TEMPLATE_INDEX" val="20168442"/>
  <p:tag name="KSO_WM_DIAGRAM_GROUP_CODE" val="l1-1"/>
  <p:tag name="KSO_WM_UNIT_ID" val="diagram20168442_4*l_i*1_11"/>
  <p:tag name="KSO_WM_UNIT_FILL_FORE_SCHEMECOLOR_INDEX" val="14"/>
  <p:tag name="KSO_WM_UNIT_FILL_TYPE" val="1"/>
</p:tagLst>
</file>

<file path=ppt/tags/tag148.xml><?xml version="1.0" encoding="utf-8"?>
<p:tagLst xmlns:p="http://schemas.openxmlformats.org/presentationml/2006/main">
  <p:tag name="KSO_WM_TAG_VERSION" val="1.0"/>
  <p:tag name="KSO_WM_BEAUTIFY_FLAG" val="#wm#"/>
  <p:tag name="KSO_WM_UNIT_TYPE" val="l_i"/>
  <p:tag name="KSO_WM_UNIT_INDEX" val="1_12"/>
  <p:tag name="KSO_WM_UNIT_LAYERLEVEL" val="1_1"/>
  <p:tag name="KSO_WM_TEMPLATE_CATEGORY" val="diagram"/>
  <p:tag name="KSO_WM_TEMPLATE_INDEX" val="20168442"/>
  <p:tag name="KSO_WM_DIAGRAM_GROUP_CODE" val="l1-1"/>
  <p:tag name="KSO_WM_UNIT_ID" val="diagram20168442_4*l_i*1_12"/>
  <p:tag name="KSO_WM_UNIT_FILL_FORE_SCHEMECOLOR_INDEX" val="14"/>
  <p:tag name="KSO_WM_UNIT_FILL_TYPE" val="1"/>
</p:tagLst>
</file>

<file path=ppt/tags/tag149.xml><?xml version="1.0" encoding="utf-8"?>
<p:tagLst xmlns:p="http://schemas.openxmlformats.org/presentationml/2006/main">
  <p:tag name="KSO_WM_TAG_VERSION" val="1.0"/>
  <p:tag name="KSO_WM_BEAUTIFY_FLAG" val="#wm#"/>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2"/>
  <p:tag name="KSO_WM_TEMPLATE_CATEGORY" val="diagram"/>
  <p:tag name="KSO_WM_TEMPLATE_INDEX" val="20168442"/>
  <p:tag name="KSO_WM_DIAGRAM_GROUP_CODE" val="l1-1"/>
  <p:tag name="KSO_WM_UNIT_ID" val="diagram20168442_4*l_h_f*1_2_1"/>
  <p:tag name="KSO_WM_UNIT_FILL_FORE_SCHEMECOLOR_INDEX" val="6"/>
  <p:tag name="KSO_WM_UNIT_FILL_TYPE" val="1"/>
  <p:tag name="KSO_WM_UNIT_TEXT_FILL_FORE_SCHEMECOLOR_INDEX" val="14"/>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50.xml><?xml version="1.0" encoding="utf-8"?>
<p:tagLst xmlns:p="http://schemas.openxmlformats.org/presentationml/2006/main">
  <p:tag name="KSO_WM_TAG_VERSION" val="1.0"/>
  <p:tag name="KSO_WM_BEAUTIFY_FLAG" val="#wm#"/>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2"/>
  <p:tag name="KSO_WM_TEMPLATE_CATEGORY" val="diagram"/>
  <p:tag name="KSO_WM_TEMPLATE_INDEX" val="20168442"/>
  <p:tag name="KSO_WM_DIAGRAM_GROUP_CODE" val="l1-1"/>
  <p:tag name="KSO_WM_UNIT_ID" val="diagram20168442_4*l_h_f*1_4_1"/>
  <p:tag name="KSO_WM_UNIT_FILL_FORE_SCHEMECOLOR_INDEX" val="5"/>
  <p:tag name="KSO_WM_UNIT_FILL_TYPE" val="1"/>
  <p:tag name="KSO_WM_UNIT_TEXT_FILL_FORE_SCHEMECOLOR_INDEX" val="14"/>
  <p:tag name="KSO_WM_UNIT_TEXT_FILL_TYPE" val="1"/>
</p:tagLst>
</file>

<file path=ppt/tags/tag151.xml><?xml version="1.0" encoding="utf-8"?>
<p:tagLst xmlns:p="http://schemas.openxmlformats.org/presentationml/2006/main">
  <p:tag name="KSO_WM_TAG_VERSION" val="1.0"/>
  <p:tag name="KSO_WM_BEAUTIFY_FLAG" val="#wm#"/>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2"/>
  <p:tag name="KSO_WM_TEMPLATE_CATEGORY" val="diagram"/>
  <p:tag name="KSO_WM_TEMPLATE_INDEX" val="20168442"/>
  <p:tag name="KSO_WM_DIAGRAM_GROUP_CODE" val="l1-1"/>
  <p:tag name="KSO_WM_UNIT_ID" val="diagram20168442_4*l_h_f*1_1_1"/>
  <p:tag name="KSO_WM_UNIT_FILL_FORE_SCHEMECOLOR_INDEX" val="5"/>
  <p:tag name="KSO_WM_UNIT_FILL_TYPE" val="1"/>
  <p:tag name="KSO_WM_UNIT_TEXT_FILL_FORE_SCHEMECOLOR_INDEX" val="14"/>
  <p:tag name="KSO_WM_UNIT_TEXT_FILL_TYPE" val="1"/>
</p:tagLst>
</file>

<file path=ppt/tags/tag152.xml><?xml version="1.0" encoding="utf-8"?>
<p:tagLst xmlns:p="http://schemas.openxmlformats.org/presentationml/2006/main">
  <p:tag name="KSO_WM_TAG_VERSION" val="1.0"/>
  <p:tag name="KSO_WM_BEAUTIFY_FLAG" val="#wm#"/>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2"/>
  <p:tag name="KSO_WM_TEMPLATE_CATEGORY" val="diagram"/>
  <p:tag name="KSO_WM_TEMPLATE_INDEX" val="20168442"/>
  <p:tag name="KSO_WM_DIAGRAM_GROUP_CODE" val="l1-1"/>
  <p:tag name="KSO_WM_UNIT_ID" val="diagram20168442_4*l_h_f*1_3_1"/>
  <p:tag name="KSO_WM_UNIT_FILL_FORE_SCHEMECOLOR_INDEX" val="6"/>
  <p:tag name="KSO_WM_UNIT_FILL_TYPE" val="1"/>
  <p:tag name="KSO_WM_UNIT_TEXT_FILL_FORE_SCHEMECOLOR_INDEX" val="14"/>
  <p:tag name="KSO_WM_UNIT_TEXT_FILL_TYPE" val="1"/>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SPECIAL_SOURCE" val="bdnull"/>
</p:tagLst>
</file>

<file path=ppt/tags/tag155.xml><?xml version="1.0" encoding="utf-8"?>
<p:tagLst xmlns:p="http://schemas.openxmlformats.org/presentationml/2006/main">
  <p:tag name="KSO_WM_SPECIAL_SOURCE" val="bdnull"/>
</p:tagLst>
</file>

<file path=ppt/tags/tag156.xml><?xml version="1.0" encoding="utf-8"?>
<p:tagLst xmlns:p="http://schemas.openxmlformats.org/presentationml/2006/main">
  <p:tag name="KSO_WM_SPECIAL_SOURCE" val="bdnull"/>
</p:tagLst>
</file>

<file path=ppt/tags/tag157.xml><?xml version="1.0" encoding="utf-8"?>
<p:tagLst xmlns:p="http://schemas.openxmlformats.org/presentationml/2006/main">
  <p:tag name="KSO_WM_SPECIAL_SOURCE" val="bdnull"/>
</p:tagLst>
</file>

<file path=ppt/tags/tag158.xml><?xml version="1.0" encoding="utf-8"?>
<p:tagLst xmlns:p="http://schemas.openxmlformats.org/presentationml/2006/main">
  <p:tag name="KSO_WM_SPECIAL_SOURCE" val="bdnul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60.xml><?xml version="1.0" encoding="utf-8"?>
<p:tagLst xmlns:p="http://schemas.openxmlformats.org/presentationml/2006/main">
  <p:tag name="TABLE_ENDDRAG_ORIGIN_RECT" val="880*367"/>
  <p:tag name="TABLE_ENDDRAG_RECT" val="40*94*880*367"/>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TABLE_ENDDRAG_ORIGIN_RECT" val="881*358"/>
  <p:tag name="TABLE_ENDDRAG_RECT" val="39*84*881*358"/>
</p:tagLst>
</file>

<file path=ppt/tags/tag163.xml><?xml version="1.0" encoding="utf-8"?>
<p:tagLst xmlns:p="http://schemas.openxmlformats.org/presentationml/2006/main">
  <p:tag name="RESOURCE_RECORD_KEY" val="{&quot;70&quot;:[3325092]}"/>
</p:tagLst>
</file>

<file path=ppt/tags/tag164.xml><?xml version="1.0" encoding="utf-8"?>
<p:tagLst xmlns:p="http://schemas.openxmlformats.org/presentationml/2006/main">
  <p:tag name="KSO_WPP_MARK_KEY" val="c3e04e18-3524-4e24-9c10-6a4e3f45dd54"/>
  <p:tag name="COMMONDATA" val="eyJoZGlkIjoiZDc3YTM3ZGU1MzAzN2M2MTI0ZWQ4ZDVhN2YyNWU5OTE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UNIT_PLACING_PICTURE_USER_VIEWPORT" val="{&quot;height&quot;:7540,&quot;width&quot;:5655}"/>
</p:tagLst>
</file>

<file path=ppt/tags/tag34.xml><?xml version="1.0" encoding="utf-8"?>
<p:tagLst xmlns:p="http://schemas.openxmlformats.org/presentationml/2006/main">
  <p:tag name="KSO_WM_UNIT_PLACING_PICTURE_USER_VIEWPORT" val="{&quot;height&quot;:8931,&quot;width&quot;:5846}"/>
</p:tagLst>
</file>

<file path=ppt/tags/tag35.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36.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37.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38.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39.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1.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2.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3.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4.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5.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6.xml><?xml version="1.0" encoding="utf-8"?>
<p:tagLst xmlns:p="http://schemas.openxmlformats.org/presentationml/2006/main">
  <p:tag name="KSO_WM_DIAGRAM_VIRTUALLY_FRAME" val="{&quot;height&quot;:288.78346456692907,&quot;left&quot;:77.62299212598425,&quot;top&quot;:140.224094488189,&quot;width&quot;:380.77700787401574}"/>
</p:tagLst>
</file>

<file path=ppt/tags/tag47.xml><?xml version="1.0" encoding="utf-8"?>
<p:tagLst xmlns:p="http://schemas.openxmlformats.org/presentationml/2006/main">
  <p:tag name="TABLE_ENDDRAG_ORIGIN_RECT" val="881*363"/>
  <p:tag name="TABLE_ENDDRAG_RECT" val="37*131*881*363"/>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73_5*l_h_i*1_1_1"/>
  <p:tag name="KSO_WM_TEMPLATE_CATEGORY" val="diagram"/>
  <p:tag name="KSO_WM_TEMPLATE_INDEX" val="20227973"/>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973_5*l_h_i*1_2_1"/>
  <p:tag name="KSO_WM_TEMPLATE_CATEGORY" val="diagram"/>
  <p:tag name="KSO_WM_TEMPLATE_INDEX" val="20227973"/>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973_5*l_h_i*1_3_1"/>
  <p:tag name="KSO_WM_TEMPLATE_CATEGORY" val="diagram"/>
  <p:tag name="KSO_WM_TEMPLATE_INDEX" val="20227973"/>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7973_5*l_h_i*1_4_1"/>
  <p:tag name="KSO_WM_TEMPLATE_CATEGORY" val="diagram"/>
  <p:tag name="KSO_WM_TEMPLATE_INDEX" val="20227973"/>
  <p:tag name="KSO_WM_UNIT_LAYERLEVEL" val="1_1_1"/>
  <p:tag name="KSO_WM_TAG_VERSION" val="1.0"/>
  <p:tag name="KSO_WM_BEAUTIFY_FLAG" val=""/>
  <p:tag name="KSO_WM_UNIT_FILL_FORE_SCHEMECOLOR_INDEX" val="8"/>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27973_5*l_h_i*1_5_1"/>
  <p:tag name="KSO_WM_TEMPLATE_CATEGORY" val="diagram"/>
  <p:tag name="KSO_WM_TEMPLATE_INDEX" val="20227973"/>
  <p:tag name="KSO_WM_UNIT_LAYERLEVEL" val="1_1_1"/>
  <p:tag name="KSO_WM_TAG_VERSION" val="1.0"/>
  <p:tag name="KSO_WM_BEAUTIFY_FLAG" val=""/>
  <p:tag name="KSO_WM_UNIT_FILL_FORE_SCHEMECOLOR_INDEX" val="9"/>
  <p:tag name="KSO_WM_UNIT_FILL_TYPE" val="1"/>
  <p:tag name="KSO_WM_UNIT_TEXT_FILL_FORE_SCHEMECOLOR_INDEX" val="2"/>
  <p:tag name="KSO_WM_UNIT_TEXT_FILL_TYPE" val="1"/>
</p:tagLst>
</file>

<file path=ppt/tags/tag54.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7973_5*l_h_x*1_1_1"/>
  <p:tag name="KSO_WM_TEMPLATE_CATEGORY" val="diagram"/>
  <p:tag name="KSO_WM_TEMPLATE_INDEX" val="20227973"/>
  <p:tag name="KSO_WM_UNIT_LAYERLEVEL" val="1_1_1"/>
  <p:tag name="KSO_WM_TAG_VERSION" val="1.0"/>
  <p:tag name="KSO_WM_BEAUTIFY_FLAG" val=""/>
</p:tagLst>
</file>

<file path=ppt/tags/tag55.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7973_5*l_h_x*1_2_1"/>
  <p:tag name="KSO_WM_TEMPLATE_CATEGORY" val="diagram"/>
  <p:tag name="KSO_WM_TEMPLATE_INDEX" val="20227973"/>
  <p:tag name="KSO_WM_UNIT_LAYERLEVEL" val="1_1_1"/>
  <p:tag name="KSO_WM_TAG_VERSION" val="1.0"/>
  <p:tag name="KSO_WM_BEAUTIFY_FLAG" val=""/>
</p:tagLst>
</file>

<file path=ppt/tags/tag56.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27973_5*l_h_x*1_4_1"/>
  <p:tag name="KSO_WM_TEMPLATE_CATEGORY" val="diagram"/>
  <p:tag name="KSO_WM_TEMPLATE_INDEX" val="20227973"/>
  <p:tag name="KSO_WM_UNIT_LAYERLEVEL" val="1_1_1"/>
  <p:tag name="KSO_WM_TAG_VERSION" val="1.0"/>
  <p:tag name="KSO_WM_BEAUTIFY_FLAG" val=""/>
</p:tagLst>
</file>

<file path=ppt/tags/tag57.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7973_5*l_h_x*1_3_1"/>
  <p:tag name="KSO_WM_TEMPLATE_CATEGORY" val="diagram"/>
  <p:tag name="KSO_WM_TEMPLATE_INDEX" val="20227973"/>
  <p:tag name="KSO_WM_UNIT_LAYERLEVEL" val="1_1_1"/>
  <p:tag name="KSO_WM_TAG_VERSION" val="1.0"/>
  <p:tag name="KSO_WM_BEAUTIFY_FLAG" val=""/>
</p:tagLst>
</file>

<file path=ppt/tags/tag58.xml><?xml version="1.0" encoding="utf-8"?>
<p:tagLst xmlns:p="http://schemas.openxmlformats.org/presentationml/2006/main">
  <p:tag name="KSO_WM_UNIT_VALUE" val="140*14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27973_5*l_h_x*1_5_1"/>
  <p:tag name="KSO_WM_TEMPLATE_CATEGORY" val="diagram"/>
  <p:tag name="KSO_WM_TEMPLATE_INDEX" val="20227973"/>
  <p:tag name="KSO_WM_UNIT_LAYERLEVEL" val="1_1_1"/>
  <p:tag name="KSO_WM_TAG_VERSION" val="1.0"/>
  <p:tag name="KSO_WM_BEAUTIFY_FLAG" val=""/>
</p:tagLst>
</file>

<file path=ppt/tags/tag59.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7973_5*l_h_f*1_1_1"/>
  <p:tag name="KSO_WM_TEMPLATE_CATEGORY" val="diagram"/>
  <p:tag name="KSO_WM_TEMPLATE_INDEX" val="20227973"/>
  <p:tag name="KSO_WM_UNIT_LAYERLEVEL" val="1_1_1"/>
  <p:tag name="KSO_WM_TAG_VERSION" val="1.0"/>
  <p:tag name="KSO_WM_BEAUTIFY_FLAG" val=""/>
  <p:tag name="KSO_WM_UNIT_TEXT_FILL_FORE_SCHEMECOLOR_INDEX" val="13"/>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73_5*l_h_a*1_1_1"/>
  <p:tag name="KSO_WM_TEMPLATE_CATEGORY" val="diagram"/>
  <p:tag name="KSO_WM_TEMPLATE_INDEX" val="20227973"/>
  <p:tag name="KSO_WM_UNIT_LAYERLEVEL" val="1_1_1"/>
  <p:tag name="KSO_WM_TAG_VERSION" val="1.0"/>
  <p:tag name="KSO_WM_BEAUTIFY_FLAG" val=""/>
  <p:tag name="KSO_WM_UNIT_TEXT_FILL_FORE_SCHEMECOLOR_INDEX" val="5"/>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973_5*l_h_i*1_1_4"/>
  <p:tag name="KSO_WM_TEMPLATE_CATEGORY" val="diagram"/>
  <p:tag name="KSO_WM_TEMPLATE_INDEX" val="20227973"/>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973_5*l_h_i*1_1_2"/>
  <p:tag name="KSO_WM_TEMPLATE_CATEGORY" val="diagram"/>
  <p:tag name="KSO_WM_TEMPLATE_INDEX" val="20227973"/>
  <p:tag name="KSO_WM_UNIT_LAYERLEVEL" val="1_1_1"/>
  <p:tag name="KSO_WM_TAG_VERSION" val="1.0"/>
  <p:tag name="KSO_WM_BEAUTIFY_FLAG" val=""/>
  <p:tag name="KSO_WM_UNIT_TEXT_FILL_FORE_SCHEMECOLOR_INDEX" val="14"/>
  <p:tag name="KSO_WM_UNIT_TEXT_FILL_TYPE" val="1"/>
</p:tagLst>
</file>

<file path=ppt/tags/tag63.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7973_5*l_h_f*1_2_1"/>
  <p:tag name="KSO_WM_TEMPLATE_CATEGORY" val="diagram"/>
  <p:tag name="KSO_WM_TEMPLATE_INDEX" val="20227973"/>
  <p:tag name="KSO_WM_UNIT_LAYERLEVEL" val="1_1_1"/>
  <p:tag name="KSO_WM_TAG_VERSION" val="1.0"/>
  <p:tag name="KSO_WM_BEAUTIFY_FLAG" val=""/>
  <p:tag name="KSO_WM_UNIT_TEXT_FILL_FORE_SCHEMECOLOR_INDEX" val="13"/>
  <p:tag name="KSO_WM_UNIT_TEXT_FILL_TYPE" val="1"/>
</p:tagLst>
</file>

<file path=ppt/tags/tag6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73_5*l_h_a*1_2_1"/>
  <p:tag name="KSO_WM_TEMPLATE_CATEGORY" val="diagram"/>
  <p:tag name="KSO_WM_TEMPLATE_INDEX" val="20227973"/>
  <p:tag name="KSO_WM_UNIT_LAYERLEVEL" val="1_1_1"/>
  <p:tag name="KSO_WM_TAG_VERSION" val="1.0"/>
  <p:tag name="KSO_WM_BEAUTIFY_FLAG" val=""/>
  <p:tag name="KSO_WM_UNIT_TEXT_FILL_FORE_SCHEMECOLOR_INDEX" val="6"/>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973_5*l_h_i*1_2_4"/>
  <p:tag name="KSO_WM_TEMPLATE_CATEGORY" val="diagram"/>
  <p:tag name="KSO_WM_TEMPLATE_INDEX" val="20227973"/>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973_5*l_h_i*1_2_2"/>
  <p:tag name="KSO_WM_TEMPLATE_CATEGORY" val="diagram"/>
  <p:tag name="KSO_WM_TEMPLATE_INDEX" val="20227973"/>
  <p:tag name="KSO_WM_UNIT_LAYERLEVEL" val="1_1_1"/>
  <p:tag name="KSO_WM_TAG_VERSION" val="1.0"/>
  <p:tag name="KSO_WM_BEAUTIFY_FLAG" val=""/>
  <p:tag name="KSO_WM_UNIT_TEXT_FILL_FORE_SCHEMECOLOR_INDEX" val="14"/>
  <p:tag name="KSO_WM_UNIT_TEXT_FILL_TYPE" val="1"/>
</p:tagLst>
</file>

<file path=ppt/tags/tag67.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73_5*l_h_f*1_3_1"/>
  <p:tag name="KSO_WM_TEMPLATE_CATEGORY" val="diagram"/>
  <p:tag name="KSO_WM_TEMPLATE_INDEX" val="20227973"/>
  <p:tag name="KSO_WM_UNIT_LAYERLEVEL" val="1_1_1"/>
  <p:tag name="KSO_WM_TAG_VERSION" val="1.0"/>
  <p:tag name="KSO_WM_BEAUTIFY_FLAG" val=""/>
  <p:tag name="KSO_WM_UNIT_TEXT_FILL_FORE_SCHEMECOLOR_INDEX" val="13"/>
  <p:tag name="KSO_WM_UNIT_TEXT_FILL_TYPE" val="1"/>
</p:tagLst>
</file>

<file path=ppt/tags/tag6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7973_5*l_h_a*1_3_1"/>
  <p:tag name="KSO_WM_TEMPLATE_CATEGORY" val="diagram"/>
  <p:tag name="KSO_WM_TEMPLATE_INDEX" val="20227973"/>
  <p:tag name="KSO_WM_UNIT_LAYERLEVEL" val="1_1_1"/>
  <p:tag name="KSO_WM_TAG_VERSION" val="1.0"/>
  <p:tag name="KSO_WM_BEAUTIFY_FLAG" val=""/>
  <p:tag name="KSO_WM_UNIT_TEXT_FILL_FORE_SCHEMECOLOR_INDEX" val="7"/>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7973_5*l_h_i*1_3_4"/>
  <p:tag name="KSO_WM_TEMPLATE_CATEGORY" val="diagram"/>
  <p:tag name="KSO_WM_TEMPLATE_INDEX" val="20227973"/>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7973_5*l_h_i*1_3_2"/>
  <p:tag name="KSO_WM_TEMPLATE_CATEGORY" val="diagram"/>
  <p:tag name="KSO_WM_TEMPLATE_INDEX" val="20227973"/>
  <p:tag name="KSO_WM_UNIT_LAYERLEVEL" val="1_1_1"/>
  <p:tag name="KSO_WM_TAG_VERSION" val="1.0"/>
  <p:tag name="KSO_WM_BEAUTIFY_FLAG" val=""/>
  <p:tag name="KSO_WM_UNIT_TEXT_FILL_FORE_SCHEMECOLOR_INDEX" val="14"/>
  <p:tag name="KSO_WM_UNIT_TEXT_FILL_TYPE" val="1"/>
</p:tagLst>
</file>

<file path=ppt/tags/tag71.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7973_5*l_h_f*1_4_1"/>
  <p:tag name="KSO_WM_TEMPLATE_CATEGORY" val="diagram"/>
  <p:tag name="KSO_WM_TEMPLATE_INDEX" val="20227973"/>
  <p:tag name="KSO_WM_UNIT_LAYERLEVEL" val="1_1_1"/>
  <p:tag name="KSO_WM_TAG_VERSION" val="1.0"/>
  <p:tag name="KSO_WM_BEAUTIFY_FLAG" val=""/>
  <p:tag name="KSO_WM_UNIT_TEXT_FILL_FORE_SCHEMECOLOR_INDEX" val="13"/>
  <p:tag name="KSO_WM_UNIT_TEXT_FILL_TYPE" val="1"/>
</p:tagLst>
</file>

<file path=ppt/tags/tag7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7973_5*l_h_a*1_4_1"/>
  <p:tag name="KSO_WM_TEMPLATE_CATEGORY" val="diagram"/>
  <p:tag name="KSO_WM_TEMPLATE_INDEX" val="20227973"/>
  <p:tag name="KSO_WM_UNIT_LAYERLEVEL" val="1_1_1"/>
  <p:tag name="KSO_WM_TAG_VERSION" val="1.0"/>
  <p:tag name="KSO_WM_BEAUTIFY_FLAG" val=""/>
  <p:tag name="KSO_WM_UNIT_TEXT_FILL_FORE_SCHEMECOLOR_INDEX" val="8"/>
  <p:tag name="KSO_WM_UNIT_TEX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7973_5*l_h_i*1_4_4"/>
  <p:tag name="KSO_WM_TEMPLATE_CATEGORY" val="diagram"/>
  <p:tag name="KSO_WM_TEMPLATE_INDEX" val="20227973"/>
  <p:tag name="KSO_WM_UNIT_LAYERLEVEL" val="1_1_1"/>
  <p:tag name="KSO_WM_TAG_VERSION" val="1.0"/>
  <p:tag name="KSO_WM_BEAUTIFY_FLAG" val=""/>
  <p:tag name="KSO_WM_UNIT_FILL_FORE_SCHEMECOLOR_INDEX" val="8"/>
  <p:tag name="KSO_WM_UNIT_FILL_TYPE" val="1"/>
  <p:tag name="KSO_WM_UNIT_TEXT_FILL_FORE_SCHEMECOLOR_INDEX" val="2"/>
  <p:tag name="KSO_WM_UNIT_TEX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27973_5*l_h_i*1_4_2"/>
  <p:tag name="KSO_WM_TEMPLATE_CATEGORY" val="diagram"/>
  <p:tag name="KSO_WM_TEMPLATE_INDEX" val="20227973"/>
  <p:tag name="KSO_WM_UNIT_LAYERLEVEL" val="1_1_1"/>
  <p:tag name="KSO_WM_TAG_VERSION" val="1.0"/>
  <p:tag name="KSO_WM_BEAUTIFY_FLAG" val=""/>
  <p:tag name="KSO_WM_UNIT_TEXT_FILL_FORE_SCHEMECOLOR_INDEX" val="14"/>
  <p:tag name="KSO_WM_UNIT_TEXT_FILL_TYPE" val="1"/>
</p:tagLst>
</file>

<file path=ppt/tags/tag75.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7973_5*l_h_f*1_5_1"/>
  <p:tag name="KSO_WM_TEMPLATE_CATEGORY" val="diagram"/>
  <p:tag name="KSO_WM_TEMPLATE_INDEX" val="20227973"/>
  <p:tag name="KSO_WM_UNIT_LAYERLEVEL" val="1_1_1"/>
  <p:tag name="KSO_WM_TAG_VERSION" val="1.0"/>
  <p:tag name="KSO_WM_BEAUTIFY_FLAG" val=""/>
  <p:tag name="KSO_WM_UNIT_TEXT_FILL_FORE_SCHEMECOLOR_INDEX" val="13"/>
  <p:tag name="KSO_WM_UNIT_TEXT_FILL_TYPE" val="1"/>
</p:tagLst>
</file>

<file path=ppt/tags/tag7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27973_5*l_h_a*1_5_1"/>
  <p:tag name="KSO_WM_TEMPLATE_CATEGORY" val="diagram"/>
  <p:tag name="KSO_WM_TEMPLATE_INDEX" val="20227973"/>
  <p:tag name="KSO_WM_UNIT_LAYERLEVEL" val="1_1_1"/>
  <p:tag name="KSO_WM_TAG_VERSION" val="1.0"/>
  <p:tag name="KSO_WM_BEAUTIFY_FLAG" val=""/>
  <p:tag name="KSO_WM_UNIT_TEXT_FILL_FORE_SCHEMECOLOR_INDEX" val="9"/>
  <p:tag name="KSO_WM_UNIT_TEX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27973_5*l_h_i*1_5_4"/>
  <p:tag name="KSO_WM_TEMPLATE_CATEGORY" val="diagram"/>
  <p:tag name="KSO_WM_TEMPLATE_INDEX" val="20227973"/>
  <p:tag name="KSO_WM_UNIT_LAYERLEVEL" val="1_1_1"/>
  <p:tag name="KSO_WM_TAG_VERSION" val="1.0"/>
  <p:tag name="KSO_WM_BEAUTIFY_FLAG" val=""/>
  <p:tag name="KSO_WM_UNIT_FILL_FORE_SCHEMECOLOR_INDEX" val="9"/>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20227973_5*l_h_i*1_5_2"/>
  <p:tag name="KSO_WM_TEMPLATE_CATEGORY" val="diagram"/>
  <p:tag name="KSO_WM_TEMPLATE_INDEX" val="20227973"/>
  <p:tag name="KSO_WM_UNIT_LAYERLEVEL" val="1_1_1"/>
  <p:tag name="KSO_WM_TAG_VERSION" val="1.0"/>
  <p:tag name="KSO_WM_BEAUTIFY_FLAG" val=""/>
  <p:tag name="KSO_WM_UNIT_TEXT_FILL_FORE_SCHEMECOLOR_INDEX" val="14"/>
  <p:tag name="KSO_WM_UNIT_TEXT_FILL_TYPE" val="1"/>
</p:tagLst>
</file>

<file path=ppt/tags/tag79.xml><?xml version="1.0" encoding="utf-8"?>
<p:tagLst xmlns:p="http://schemas.openxmlformats.org/presentationml/2006/main">
  <p:tag name="KSO_WM_UNIT_ISCONTENTSTITLE" val="0"/>
  <p:tag name="KSO_WM_UNIT_ISNUMDGMTITLE" val="0"/>
  <p:tag name="KSO_WM_UNIT_PRESET_TEXT" val="单击此处添加大标题"/>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27973_5*a*1"/>
  <p:tag name="KSO_WM_TEMPLATE_CATEGORY" val="diagram"/>
  <p:tag name="KSO_WM_TEMPLATE_INDEX" val="20227973"/>
  <p:tag name="KSO_WM_UNIT_LAYERLEVEL" val="1"/>
  <p:tag name="KSO_WM_TAG_VERSION" val="1.0"/>
  <p:tag name="KSO_WM_BEAUTIFY_FLAG" val=""/>
  <p:tag name="KSO_WM_UNIT_TEXT_FILL_FORE_SCHEMECOLOR_INDEX" val="13"/>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27973_5*i*1"/>
  <p:tag name="KSO_WM_TEMPLATE_CATEGORY" val="diagram"/>
  <p:tag name="KSO_WM_TEMPLATE_INDEX" val="20227973"/>
  <p:tag name="KSO_WM_UNIT_LAYERLEVEL" val="1"/>
  <p:tag name="KSO_WM_TAG_VERSION" val="1.0"/>
  <p:tag name="KSO_WM_BEAUTIFY_FLAG" val=""/>
  <p:tag name="KSO_WM_UNIT_LINE_FORE_SCHEMECOLOR_INDEX" val="5"/>
  <p:tag name="KSO_WM_UNIT_LINE_FILL_TYPE"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0227973_5*i*5"/>
  <p:tag name="KSO_WM_TEMPLATE_CATEGORY" val="diagram"/>
  <p:tag name="KSO_WM_TEMPLATE_INDEX" val="20227973"/>
  <p:tag name="KSO_WM_UNIT_LAYERLEVEL" val="1"/>
  <p:tag name="KSO_WM_TAG_VERSION" val="1.0"/>
  <p:tag name="KSO_WM_BEAUTIFY_FLAG" val=""/>
  <p:tag name="KSO_WM_UNIT_LINE_FORE_SCHEMECOLOR_INDEX" val="5"/>
  <p:tag name="KSO_WM_UNIT_LINE_FILL_TYPE"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227973_5*i*2"/>
  <p:tag name="KSO_WM_TEMPLATE_CATEGORY" val="diagram"/>
  <p:tag name="KSO_WM_TEMPLATE_INDEX" val="20227973"/>
  <p:tag name="KSO_WM_UNIT_LAYERLEVEL" val="1"/>
  <p:tag name="KSO_WM_TAG_VERSION" val="1.0"/>
  <p:tag name="KSO_WM_BEAUTIFY_FLAG" val=""/>
  <p:tag name="KSO_WM_UNIT_LINE_FORE_SCHEMECOLOR_INDEX" val="5"/>
  <p:tag name="KSO_WM_UNIT_LINE_FILL_TYPE"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0227973_5*i*3"/>
  <p:tag name="KSO_WM_TEMPLATE_CATEGORY" val="diagram"/>
  <p:tag name="KSO_WM_TEMPLATE_INDEX" val="20227973"/>
  <p:tag name="KSO_WM_UNIT_LAYERLEVEL" val="1"/>
  <p:tag name="KSO_WM_TAG_VERSION" val="1.0"/>
  <p:tag name="KSO_WM_BEAUTIFY_FLAG" val=""/>
  <p:tag name="KSO_WM_UNIT_LINE_FORE_SCHEMECOLOR_INDEX" val="5"/>
  <p:tag name="KSO_WM_UNIT_LINE_FILL_TYPE" val="2"/>
</p:tagLst>
</file>

<file path=ppt/tags/tag8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394_1*f*1"/>
  <p:tag name="KSO_WM_TEMPLATE_CATEGORY" val="diagram"/>
  <p:tag name="KSO_WM_TEMPLATE_INDEX" val="20211394"/>
  <p:tag name="KSO_WM_UNIT_LAYERLEVEL" val="1"/>
  <p:tag name="KSO_WM_TAG_VERSION" val="1.0"/>
  <p:tag name="KSO_WM_BEAUTIFY_FLAG" val=""/>
  <p:tag name="KSO_WM_UNIT_DEFAULT_FONT" val="14;20;2"/>
  <p:tag name="KSO_WM_UNIT_BLOCK" val="0"/>
  <p:tag name="KSO_WM_UNIT_VALUE" val="96"/>
  <p:tag name="KSO_WM_UNIT_SHOW_EDIT_AREA_INDICATION" val="1"/>
  <p:tag name="KSO_WM_CHIP_GROUPID" val="5e6b05596848fb12bee65ac8"/>
  <p:tag name="KSO_WM_CHIP_XID" val="5e6b05596848fb12bee65aca"/>
  <p:tag name="KSO_WM_UNIT_DEC_AREA_ID" val="213e55c78c7f48d58171e1bca080f0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true},&quot;whChangeMode&quot;:0}"/>
  <p:tag name="KSO_WM_UNIT_SM_LIMIT_TYPE" val="2"/>
  <p:tag name="KSO_WM_CHIP_FILLAREA_FILL_RULE" val="{&quot;fill_align&quot;:&quot;lm&quot;,&quot;fill_mode&quot;:&quot;full&quot;,&quot;sacle_strategy&quot;:&quot;smart&quot;}"/>
  <p:tag name="KSO_WM_ASSEMBLE_CHIP_INDEX" val="98bb6cffadbe44eab0931cdbec099505"/>
  <p:tag name="KSO_WM_UNIT_TEXT_FILL_FORE_SCHEMECOLOR_INDEX_BRIGHTNESS" val="0.25"/>
  <p:tag name="KSO_WM_UNIT_TEXT_FILL_FORE_SCHEMECOLOR_INDEX" val="13"/>
  <p:tag name="KSO_WM_UNIT_TEXT_FILL_TYPE" val="1"/>
  <p:tag name="KSO_WM_TEMPLATE_ASSEMBLE_XID" val="60656efa4054ed1e2fb801a3"/>
  <p:tag name="KSO_WM_TEMPLATE_ASSEMBLE_GROUPID" val="60656efa4054ed1e2fb801a3"/>
</p:tagLst>
</file>

<file path=ppt/tags/tag85.xml><?xml version="1.0" encoding="utf-8"?>
<p:tagLst xmlns:p="http://schemas.openxmlformats.org/presentationml/2006/main">
  <p:tag name="KSO_WM_UNIT_VALUE" val="1269*3046"/>
  <p:tag name="KSO_WM_UNIT_HIGHLIGHT" val="0"/>
  <p:tag name="KSO_WM_UNIT_COMPATIBLE" val="0"/>
  <p:tag name="KSO_WM_UNIT_DIAGRAM_ISNUMVISUAL" val="0"/>
  <p:tag name="KSO_WM_UNIT_DIAGRAM_ISREFERUNIT" val="0"/>
  <p:tag name="KSO_WM_UNIT_TYPE" val="α"/>
  <p:tag name="KSO_WM_UNIT_INDEX" val="1"/>
  <p:tag name="KSO_WM_UNIT_ID" val="diagram20211394_1*d*1"/>
  <p:tag name="KSO_WM_TEMPLATE_CATEGORY" val="diagram"/>
  <p:tag name="KSO_WM_TEMPLATE_INDEX" val="20211394"/>
  <p:tag name="KSO_WM_UNIT_LAYERLEVEL" val="1"/>
  <p:tag name="KSO_WM_TAG_VERSION" val="1.0"/>
  <p:tag name="KSO_WM_BEAUTIFY_FLAG" val=""/>
  <p:tag name="KSO_WM_CHIP_GROUPID" val="5e7310da9a230a26b9e88a19"/>
  <p:tag name="KSO_WM_CHIP_XID" val="5e7310da9a230a26b9e88a1a"/>
  <p:tag name="KSO_WM_UNIT_DEC_AREA_ID" val="575a2f12343b48a78842bc980fa141d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9a4be90c0df43438be309d1bf750751"/>
  <p:tag name="KSO_WM_UNIT_SUPPORT_UNIT_TYPE" val="[&quot;l&quot;,&quot;m&quot;,&quot;n&quot;,&quot;o&quot;,&quot;p&quot;,&quot;q&quot;,&quot;r&quot;,&quot;δ&quot;,&quot;ε&quot;,&quot;ζ&quot;,&quot;η&quot;,&quot;d&quot;,&quot;α&quot;,&quot;β&quot;,&quot;θ&quot;]"/>
  <p:tag name="KSO_WM_TEMPLATE_ASSEMBLE_XID" val="60656efa4054ed1e2fb801a3"/>
  <p:tag name="KSO_WM_TEMPLATE_ASSEMBLE_GROUPID" val="60656efa4054ed1e2fb801a3"/>
</p:tagLst>
</file>

<file path=ppt/tags/tag86.xml><?xml version="1.0" encoding="utf-8"?>
<p:tagLst xmlns:p="http://schemas.openxmlformats.org/presentationml/2006/main">
  <p:tag name="TABLE_ENDDRAG_ORIGIN_RECT" val="883*367"/>
  <p:tag name="TABLE_ENDDRAG_RECT" val="36*87*883*367"/>
</p:tagLst>
</file>

<file path=ppt/tags/tag87.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88.xml><?xml version="1.0" encoding="utf-8"?>
<p:tagLst xmlns:p="http://schemas.openxmlformats.org/presentationml/2006/main">
  <p:tag name="TABLE_ENDDRAG_ORIGIN_RECT" val="755*312"/>
  <p:tag name="TABLE_ENDDRAG_RECT" val="69*96*755*312"/>
  <p:tag name="KSO_WM_BEAUTIFY_FLAG" val=""/>
</p:tagLst>
</file>

<file path=ppt/tags/tag89.xml><?xml version="1.0" encoding="utf-8"?>
<p:tagLst xmlns:p="http://schemas.openxmlformats.org/presentationml/2006/main">
  <p:tag name="TABLE_ENDDRAG_ORIGIN_RECT" val="768*330"/>
  <p:tag name="TABLE_ENDDRAG_RECT" val="119*60*768*330"/>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p="http://schemas.openxmlformats.org/presentationml/2006/main">
  <p:tag name="KSO_WM_UNIT_SMARTLAYOUT_COMPRESS_INFO" val="{&#10;    &quot;id&quot;: &quot;2024-08-02T16:12:24&quot;,&#10;    &quot;max&quot;: 0.933570556640575,&#10;    &quot;parentMax&quot;: {&#10;        &quot;max&quot;: 3.6850121205247746&#10;    },&#10;    &quot;topChanged&quot;: 0.933570556640575&#10;}&#10;"/>
  <p:tag name="KSO_WM_UNIT_TEXT_FILL_FORE_SCHEMECOLOR_INDEX_BRIGHTNESS" val="0"/>
  <p:tag name="KSO_WM_UNIT_TEXT_FILL_FORE_SCHEMECOLOR_INDEX" val="13"/>
  <p:tag name="KSO_WM_UNIT_TEXT_FILL_TYPE" val="1"/>
  <p:tag name="KSO_WM_BEAUTIFY_FLAG" val=""/>
</p:tagLst>
</file>

<file path=ppt/tags/tag9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62_1*f*1"/>
  <p:tag name="KSO_WM_TEMPLATE_CATEGORY" val="diagram"/>
  <p:tag name="KSO_WM_TEMPLATE_INDEX" val="20211962"/>
  <p:tag name="KSO_WM_UNIT_LAYERLEVEL" val="1"/>
  <p:tag name="KSO_WM_TAG_VERSION" val="1.0"/>
  <p:tag name="KSO_WM_BEAUTIFY_FLAG" val=""/>
  <p:tag name="KSO_WM_UNIT_DEFAULT_FONT" val="14;20;2"/>
  <p:tag name="KSO_WM_UNIT_BLOCK" val="0"/>
  <p:tag name="KSO_WM_UNIT_VALUE" val="204"/>
  <p:tag name="KSO_WM_UNIT_SHOW_EDIT_AREA_INDICATION" val="1"/>
  <p:tag name="KSO_WM_CHIP_GROUPID" val="5e6b05596848fb12bee65ac8"/>
  <p:tag name="KSO_WM_CHIP_XID" val="5e6b05596848fb12bee65aca"/>
  <p:tag name="KSO_WM_UNIT_DEC_AREA_ID" val="bddaa79ff66248e1affdcdab873b159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e539facaed7a4d6789e0a8188a94695b"/>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f154054ed1e2fb8032d"/>
  <p:tag name="KSO_WM_TEMPLATE_ASSEMBLE_GROUPID" val="60656f154054ed1e2fb8032d"/>
</p:tagLst>
</file>

<file path=ppt/tags/tag92.xml><?xml version="1.0" encoding="utf-8"?>
<p:tagLst xmlns:p="http://schemas.openxmlformats.org/presentationml/2006/main">
  <p:tag name="KSO_WM_UNIT_VALUE" val="550*2200"/>
  <p:tag name="KSO_WM_UNIT_HIGHLIGHT" val="0"/>
  <p:tag name="KSO_WM_UNIT_COMPATIBLE" val="0"/>
  <p:tag name="KSO_WM_UNIT_DIAGRAM_ISNUMVISUAL" val="0"/>
  <p:tag name="KSO_WM_UNIT_DIAGRAM_ISREFERUNIT" val="0"/>
  <p:tag name="KSO_WM_UNIT_TYPE" val="α"/>
  <p:tag name="KSO_WM_UNIT_INDEX" val="1"/>
  <p:tag name="KSO_WM_UNIT_ID" val="diagram20211962_1*d*1"/>
  <p:tag name="KSO_WM_TEMPLATE_CATEGORY" val="diagram"/>
  <p:tag name="KSO_WM_TEMPLATE_INDEX" val="20211962"/>
  <p:tag name="KSO_WM_UNIT_LAYERLEVEL" val="1"/>
  <p:tag name="KSO_WM_TAG_VERSION" val="1.0"/>
  <p:tag name="KSO_WM_BEAUTIFY_FLAG" val=""/>
  <p:tag name="KSO_WM_CHIP_GROUPID" val="5e7310da9a230a26b9e88a19"/>
  <p:tag name="KSO_WM_CHIP_XID" val="5e7310da9a230a26b9e88a1a"/>
  <p:tag name="KSO_WM_UNIT_DEC_AREA_ID" val="44fc6e434e764fcbbdfe7f74cfd6dc5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7b9c2d1c8d7d4e5793175106b3e48ec4"/>
  <p:tag name="KSO_WM_UNIT_SUPPORT_UNIT_TYPE" val="[&quot;d&quot;,&quot;α&quot;,&quot;β&quot;,&quot;θ&quot;]"/>
  <p:tag name="KSO_WM_TEMPLATE_ASSEMBLE_XID" val="60656f154054ed1e2fb8032d"/>
  <p:tag name="KSO_WM_TEMPLATE_ASSEMBLE_GROUPID" val="60656f154054ed1e2fb8032d"/>
</p:tagLst>
</file>

<file path=ppt/tags/tag93.xml><?xml version="1.0" encoding="utf-8"?>
<p:tagLst xmlns:p="http://schemas.openxmlformats.org/presentationml/2006/main">
  <p:tag name="TABLE_ENDDRAG_ORIGIN_RECT" val="881*370"/>
  <p:tag name="TABLE_ENDDRAG_RECT" val="36*80*881*370"/>
</p:tagLst>
</file>

<file path=ppt/tags/tag94.xml><?xml version="1.0" encoding="utf-8"?>
<p:tagLst xmlns:p="http://schemas.openxmlformats.org/presentationml/2006/main">
  <p:tag name="TABLE_ENDDRAG_ORIGIN_RECT" val="881*457"/>
  <p:tag name="TABLE_ENDDRAG_RECT" val="40*77*881*457"/>
</p:tagLst>
</file>

<file path=ppt/tags/tag95.xml><?xml version="1.0" encoding="utf-8"?>
<p:tagLst xmlns:p="http://schemas.openxmlformats.org/presentationml/2006/main">
  <p:tag name="TABLE_ENDDRAG_ORIGIN_RECT" val="881*457"/>
  <p:tag name="TABLE_ENDDRAG_RECT" val="40*77*881*457"/>
</p:tagLst>
</file>

<file path=ppt/tags/tag96.xml><?xml version="1.0" encoding="utf-8"?>
<p:tagLst xmlns:p="http://schemas.openxmlformats.org/presentationml/2006/main">
  <p:tag name="TABLE_ENDDRAG_ORIGIN_RECT" val="411*375"/>
  <p:tag name="TABLE_ENDDRAG_RECT" val="513*92*411*375"/>
</p:tagLst>
</file>

<file path=ppt/tags/tag97.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98.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ags/tag99.xml><?xml version="1.0" encoding="utf-8"?>
<p:tagLst xmlns:p="http://schemas.openxmlformats.org/presentationml/2006/main">
  <p:tag name="KSO_WM_DIAGRAM_VIRTUALLY_FRAME" val="{&quot;height&quot;:357.61259842519684,&quot;left&quot;:12.299921259842517,&quot;top&quot;:97.05976377952756,&quot;width&quot;:903.0001574803155}"/>
</p:tagLst>
</file>

<file path=ppt/theme/theme1.xml><?xml version="1.0" encoding="utf-8"?>
<a:theme xmlns:a="http://schemas.openxmlformats.org/drawingml/2006/main" name="Office Theme">
  <a:themeElements>
    <a:clrScheme name="Suave - Pink">
      <a:dk1>
        <a:sysClr val="windowText" lastClr="000000"/>
      </a:dk1>
      <a:lt1>
        <a:sysClr val="window" lastClr="FFFFFF"/>
      </a:lt1>
      <a:dk2>
        <a:srgbClr val="44546A"/>
      </a:dk2>
      <a:lt2>
        <a:srgbClr val="E7E6E6"/>
      </a:lt2>
      <a:accent1>
        <a:srgbClr val="D8D8D8"/>
      </a:accent1>
      <a:accent2>
        <a:srgbClr val="A5A5A5"/>
      </a:accent2>
      <a:accent3>
        <a:srgbClr val="7F7F7F"/>
      </a:accent3>
      <a:accent4>
        <a:srgbClr val="FF5050"/>
      </a:accent4>
      <a:accent5>
        <a:srgbClr val="262626"/>
      </a:accent5>
      <a:accent6>
        <a:srgbClr val="7F7F7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uave - Pink">
      <a:dk1>
        <a:sysClr val="windowText" lastClr="000000"/>
      </a:dk1>
      <a:lt1>
        <a:sysClr val="window" lastClr="FFFFFF"/>
      </a:lt1>
      <a:dk2>
        <a:srgbClr val="44546A"/>
      </a:dk2>
      <a:lt2>
        <a:srgbClr val="E7E6E6"/>
      </a:lt2>
      <a:accent1>
        <a:srgbClr val="D8D8D8"/>
      </a:accent1>
      <a:accent2>
        <a:srgbClr val="A5A5A5"/>
      </a:accent2>
      <a:accent3>
        <a:srgbClr val="7F7F7F"/>
      </a:accent3>
      <a:accent4>
        <a:srgbClr val="FF5050"/>
      </a:accent4>
      <a:accent5>
        <a:srgbClr val="262626"/>
      </a:accent5>
      <a:accent6>
        <a:srgbClr val="7F7F7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uave - Pink">
      <a:dk1>
        <a:sysClr val="windowText" lastClr="000000"/>
      </a:dk1>
      <a:lt1>
        <a:sysClr val="window" lastClr="FFFFFF"/>
      </a:lt1>
      <a:dk2>
        <a:srgbClr val="44546A"/>
      </a:dk2>
      <a:lt2>
        <a:srgbClr val="E7E6E6"/>
      </a:lt2>
      <a:accent1>
        <a:srgbClr val="D8D8D8"/>
      </a:accent1>
      <a:accent2>
        <a:srgbClr val="A5A5A5"/>
      </a:accent2>
      <a:accent3>
        <a:srgbClr val="7F7F7F"/>
      </a:accent3>
      <a:accent4>
        <a:srgbClr val="FF5050"/>
      </a:accent4>
      <a:accent5>
        <a:srgbClr val="262626"/>
      </a:accent5>
      <a:accent6>
        <a:srgbClr val="7F7F7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Suave - Pink">
      <a:dk1>
        <a:sysClr val="windowText" lastClr="000000"/>
      </a:dk1>
      <a:lt1>
        <a:sysClr val="window" lastClr="FFFFFF"/>
      </a:lt1>
      <a:dk2>
        <a:srgbClr val="44546A"/>
      </a:dk2>
      <a:lt2>
        <a:srgbClr val="E7E6E6"/>
      </a:lt2>
      <a:accent1>
        <a:srgbClr val="D8D8D8"/>
      </a:accent1>
      <a:accent2>
        <a:srgbClr val="A5A5A5"/>
      </a:accent2>
      <a:accent3>
        <a:srgbClr val="7F7F7F"/>
      </a:accent3>
      <a:accent4>
        <a:srgbClr val="FF5050"/>
      </a:accent4>
      <a:accent5>
        <a:srgbClr val="262626"/>
      </a:accent5>
      <a:accent6>
        <a:srgbClr val="7F7F7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Suave - Pink">
      <a:dk1>
        <a:sysClr val="windowText" lastClr="000000"/>
      </a:dk1>
      <a:lt1>
        <a:sysClr val="window" lastClr="FFFFFF"/>
      </a:lt1>
      <a:dk2>
        <a:srgbClr val="44546A"/>
      </a:dk2>
      <a:lt2>
        <a:srgbClr val="E7E6E6"/>
      </a:lt2>
      <a:accent1>
        <a:srgbClr val="D8D8D8"/>
      </a:accent1>
      <a:accent2>
        <a:srgbClr val="A5A5A5"/>
      </a:accent2>
      <a:accent3>
        <a:srgbClr val="7F7F7F"/>
      </a:accent3>
      <a:accent4>
        <a:srgbClr val="FF5050"/>
      </a:accent4>
      <a:accent5>
        <a:srgbClr val="262626"/>
      </a:accent5>
      <a:accent6>
        <a:srgbClr val="7F7F7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19457</Words>
  <Application>WPS 文字</Application>
  <PresentationFormat>宽屏</PresentationFormat>
  <Paragraphs>2834</Paragraphs>
  <Slides>100</Slides>
  <Notes>4</Notes>
  <HiddenSlides>0</HiddenSlides>
  <MMClips>0</MMClips>
  <ScaleCrop>false</ScaleCrop>
  <HeadingPairs>
    <vt:vector size="6" baseType="variant">
      <vt:variant>
        <vt:lpstr>已用的字体</vt:lpstr>
      </vt:variant>
      <vt:variant>
        <vt:i4>28</vt:i4>
      </vt:variant>
      <vt:variant>
        <vt:lpstr>主题</vt:lpstr>
      </vt:variant>
      <vt:variant>
        <vt:i4>6</vt:i4>
      </vt:variant>
      <vt:variant>
        <vt:lpstr>幻灯片标题</vt:lpstr>
      </vt:variant>
      <vt:variant>
        <vt:i4>100</vt:i4>
      </vt:variant>
    </vt:vector>
  </HeadingPairs>
  <TitlesOfParts>
    <vt:vector size="134" baseType="lpstr">
      <vt:lpstr>Arial</vt:lpstr>
      <vt:lpstr>宋体</vt:lpstr>
      <vt:lpstr>Wingdings</vt:lpstr>
      <vt:lpstr>微软雅黑</vt:lpstr>
      <vt:lpstr>Roboto Light</vt:lpstr>
      <vt:lpstr>苹方-简</vt:lpstr>
      <vt:lpstr>Montserrat</vt:lpstr>
      <vt:lpstr>Segoe UI</vt:lpstr>
      <vt:lpstr>思源黑体 CN Heavy</vt:lpstr>
      <vt:lpstr>汉仪中黑KW</vt:lpstr>
      <vt:lpstr>思源黑体 CN Medium</vt:lpstr>
      <vt:lpstr>等线</vt:lpstr>
      <vt:lpstr>迷你简超粗黑</vt:lpstr>
      <vt:lpstr>思源黑体 CN Bold</vt:lpstr>
      <vt:lpstr>华文中宋</vt:lpstr>
      <vt:lpstr>汉仪书宋二KW</vt:lpstr>
      <vt:lpstr>Open Sans</vt:lpstr>
      <vt:lpstr>字魂5号-无外润黑体</vt:lpstr>
      <vt:lpstr>MiSans Bold</vt:lpstr>
      <vt:lpstr>汉仪中等线KW</vt:lpstr>
      <vt:lpstr>宋体</vt:lpstr>
      <vt:lpstr>Arial Unicode MS</vt:lpstr>
      <vt:lpstr>Calibri</vt:lpstr>
      <vt:lpstr>Helvetica Neue</vt:lpstr>
      <vt:lpstr>Wingdings</vt:lpstr>
      <vt:lpstr>Helvetica Neue</vt:lpstr>
      <vt:lpstr>Calibri Light</vt:lpstr>
      <vt:lpstr>等线 Light</vt:lpstr>
      <vt:lpstr>Office Theme</vt:lpstr>
      <vt:lpstr>1_Office Theme</vt:lpstr>
      <vt:lpstr>2_Office Theme</vt:lpstr>
      <vt:lpstr>4_Office Theme</vt:lpstr>
      <vt:lpstr>3_Office Theme</vt:lpstr>
      <vt:lpstr>自定义设计方案</vt:lpstr>
      <vt:lpstr>PowerPoint 演示文稿</vt:lpstr>
      <vt:lpstr>PowerPoint 演示文稿</vt:lpstr>
      <vt:lpstr>个人介绍</vt:lpstr>
      <vt:lpstr>学为人师，行为世范 欲栽大木柱长天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什么是选调生？</vt:lpstr>
      <vt:lpstr>选调生的前世今生</vt:lpstr>
      <vt:lpstr>选调生的前世今生</vt:lpstr>
      <vt:lpstr>选调生的前世今生</vt:lpstr>
      <vt:lpstr>选调生的前世今生</vt:lpstr>
      <vt:lpstr>中央选调生</vt:lpstr>
      <vt:lpstr>PowerPoint 演示文稿</vt:lpstr>
      <vt:lpstr>招考流程</vt:lpstr>
      <vt:lpstr>PowerPoint 演示文稿</vt:lpstr>
      <vt:lpstr>定向选调生</vt:lpstr>
      <vt:lpstr>选调生的考试流程</vt:lpstr>
      <vt:lpstr>选调生的待遇如何</vt:lpstr>
      <vt:lpstr>选调生的待遇如何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（一）公共科目笔试内容</vt:lpstr>
      <vt:lpstr>（二）题型介绍-常识判断</vt:lpstr>
      <vt:lpstr>PowerPoint 演示文稿</vt:lpstr>
      <vt:lpstr>PowerPoint 演示文稿</vt:lpstr>
      <vt:lpstr>PowerPoint 演示文稿</vt:lpstr>
      <vt:lpstr>（二）题型介绍-言语理解与表达</vt:lpstr>
      <vt:lpstr>PowerPoint 演示文稿</vt:lpstr>
      <vt:lpstr>PowerPoint 演示文稿</vt:lpstr>
      <vt:lpstr>PowerPoint 演示文稿</vt:lpstr>
      <vt:lpstr>PowerPoint 演示文稿</vt:lpstr>
      <vt:lpstr>（二）题型介绍-数量关系</vt:lpstr>
      <vt:lpstr>PowerPoint 演示文稿</vt:lpstr>
      <vt:lpstr>PowerPoint 演示文稿</vt:lpstr>
      <vt:lpstr>PowerPoint 演示文稿</vt:lpstr>
      <vt:lpstr>PowerPoint 演示文稿</vt:lpstr>
      <vt:lpstr>（二）题型介绍-判断推理</vt:lpstr>
      <vt:lpstr>PowerPoint 演示文稿</vt:lpstr>
      <vt:lpstr>PowerPoint 演示文稿</vt:lpstr>
      <vt:lpstr>PowerPoint 演示文稿</vt:lpstr>
      <vt:lpstr>PowerPoint 演示文稿</vt:lpstr>
      <vt:lpstr>（二）题型介绍-资料分析</vt:lpstr>
      <vt:lpstr>PowerPoint 演示文稿</vt:lpstr>
      <vt:lpstr>申论介绍</vt:lpstr>
      <vt:lpstr>PowerPoint 演示文稿</vt:lpstr>
      <vt:lpstr>PowerPoint 演示文稿</vt:lpstr>
      <vt:lpstr>四维度学习法</vt:lpstr>
      <vt:lpstr>PowerPoint 演示文稿</vt:lpstr>
      <vt:lpstr>你看到这个题目是啥想法？</vt:lpstr>
      <vt:lpstr>你看到这个题目是啥想法？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命题人分析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关于高效备考，要前置想清楚的5个问题</vt:lpstr>
      <vt:lpstr>关于高效备考，要前置想清楚的5个问题</vt:lpstr>
      <vt:lpstr>PowerPoint 演示文稿</vt:lpstr>
      <vt:lpstr>关于高效备考，要前置想清楚的5个问题</vt:lpstr>
      <vt:lpstr>备考过程中常见的10大问题</vt:lpstr>
      <vt:lpstr>关于高效备考，要前置想清楚的5个问题</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小威演示</dc:creator>
  <cp:lastModifiedBy>刘有珍</cp:lastModifiedBy>
  <cp:revision>441</cp:revision>
  <dcterms:created xsi:type="dcterms:W3CDTF">2025-03-05T05:51:35Z</dcterms:created>
  <dcterms:modified xsi:type="dcterms:W3CDTF">2025-03-05T05:51:35Z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2052-6.7.1.8828</vt:lpwstr>
  </property>
  <property fmtid="{D5CDD505-2E9C-101B-9397-08002B2CF9AE}" pid="3" name="ICV">
    <vt:lpwstr>01DB8C603F6380A4C7B6C767B5085E24_43</vt:lpwstr>
  </property>
</Properties>
</file>